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9" r:id="rId3"/>
    <p:sldId id="271" r:id="rId4"/>
    <p:sldId id="283" r:id="rId5"/>
    <p:sldId id="278" r:id="rId6"/>
    <p:sldId id="270" r:id="rId7"/>
    <p:sldId id="285" r:id="rId8"/>
    <p:sldId id="280" r:id="rId9"/>
    <p:sldId id="277" r:id="rId10"/>
    <p:sldId id="279" r:id="rId11"/>
    <p:sldId id="281" r:id="rId12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>
      <p:cViewPr varScale="1">
        <p:scale>
          <a:sx n="106" d="100"/>
          <a:sy n="106" d="100"/>
        </p:scale>
        <p:origin x="10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18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18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110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8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5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86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21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26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61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2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402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5450-3E1C-42B6-B89B-80F539D68385}" type="datetimeFigureOut">
              <a:rPr lang="cs-CZ" smtClean="0"/>
              <a:t>20.06.2022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468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3239534D-7803-55DC-CE43-93F350582013}"/>
              </a:ext>
            </a:extLst>
          </p:cNvPr>
          <p:cNvSpPr txBox="1">
            <a:spLocks/>
          </p:cNvSpPr>
          <p:nvPr/>
        </p:nvSpPr>
        <p:spPr>
          <a:xfrm>
            <a:off x="107504" y="11221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do tubusu lávky</a:t>
            </a:r>
            <a:endParaRPr lang="cs-CZ" sz="1300" dirty="0"/>
          </a:p>
        </p:txBody>
      </p:sp>
      <p:pic>
        <p:nvPicPr>
          <p:cNvPr id="8" name="Obrázek 7" descr="Obsah obrázku patro, interiér, strop, budova&#10;&#10;Popis byl vytvořen automaticky">
            <a:extLst>
              <a:ext uri="{FF2B5EF4-FFF2-40B4-BE49-F238E27FC236}">
                <a16:creationId xmlns:a16="http://schemas.microsoft.com/office/drawing/2014/main" id="{6379CB50-BCA5-51D1-0D09-09BF15F403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4704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14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obsah 5" descr="Obsah obrázku exteriér, země, obloha, budova&#10;&#10;Popis byl vytvořen automaticky">
            <a:extLst>
              <a:ext uri="{FF2B5EF4-FFF2-40B4-BE49-F238E27FC236}">
                <a16:creationId xmlns:a16="http://schemas.microsoft.com/office/drawing/2014/main" id="{9E75E5B1-6E08-D472-DB77-BE98735152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3" y="845870"/>
            <a:ext cx="7859074" cy="5895497"/>
          </a:xfr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2DE11E98-6A35-F1B3-F92C-C7647EFD989B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schodišťové rameno směr Bohumín,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I.nástupiště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č.3)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713952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interiér&#10;&#10;Popis byl vytvořen automaticky">
            <a:extLst>
              <a:ext uri="{FF2B5EF4-FFF2-40B4-BE49-F238E27FC236}">
                <a16:creationId xmlns:a16="http://schemas.microsoft.com/office/drawing/2014/main" id="{9ECED537-C05E-BCF6-46F1-F455AC2D57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81" y="1124744"/>
            <a:ext cx="8784225" cy="4931775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FDEFA937-ADB7-137E-8853-D0598C57C9B6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dilatační spáru mezi lávkou a VB, stěna s rozvaděčem RV2P1</a:t>
            </a:r>
            <a:endParaRPr lang="cs-CZ" sz="1300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366E90B6-0513-2E77-3D36-4BAA9BC156A0}"/>
              </a:ext>
            </a:extLst>
          </p:cNvPr>
          <p:cNvSpPr txBox="1">
            <a:spLocks/>
          </p:cNvSpPr>
          <p:nvPr/>
        </p:nvSpPr>
        <p:spPr>
          <a:xfrm>
            <a:off x="7236296" y="1340768"/>
            <a:ext cx="1512168" cy="3071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0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El. rozvaděč RV2P1</a:t>
            </a:r>
            <a:endParaRPr lang="cs-CZ" sz="1000" dirty="0"/>
          </a:p>
        </p:txBody>
      </p:sp>
      <p:cxnSp>
        <p:nvCxnSpPr>
          <p:cNvPr id="9" name="Přímá spojnice se šipkou 8">
            <a:extLst>
              <a:ext uri="{FF2B5EF4-FFF2-40B4-BE49-F238E27FC236}">
                <a16:creationId xmlns:a16="http://schemas.microsoft.com/office/drawing/2014/main" id="{EC06DB6E-FC0B-4F6C-59E2-23FB70948959}"/>
              </a:ext>
            </a:extLst>
          </p:cNvPr>
          <p:cNvCxnSpPr>
            <a:cxnSpLocks/>
          </p:cNvCxnSpPr>
          <p:nvPr/>
        </p:nvCxnSpPr>
        <p:spPr>
          <a:xfrm flipH="1">
            <a:off x="7236296" y="1647962"/>
            <a:ext cx="648072" cy="10609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142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55"/>
          <a:stretch/>
        </p:blipFill>
        <p:spPr>
          <a:xfrm>
            <a:off x="357892" y="908720"/>
            <a:ext cx="8569757" cy="5369703"/>
          </a:xfr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(tubus lávky + schodiště,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I.nástupiště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č.1 a 3)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2762681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do tubusu lávky</a:t>
            </a:r>
            <a:endParaRPr lang="cs-CZ" sz="1300" dirty="0"/>
          </a:p>
        </p:txBody>
      </p:sp>
      <p:pic>
        <p:nvPicPr>
          <p:cNvPr id="3" name="Obrázek 2" descr="Obsah obrázku patro, strop, interiér, budova&#10;&#10;Popis byl vytvořen automaticky">
            <a:extLst>
              <a:ext uri="{FF2B5EF4-FFF2-40B4-BE49-F238E27FC236}">
                <a16:creationId xmlns:a16="http://schemas.microsoft.com/office/drawing/2014/main" id="{9D0BD9D3-4265-3AF4-2DE8-2747B17FFA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088" y="3048000"/>
            <a:ext cx="5080000" cy="3810000"/>
          </a:xfrm>
          <a:prstGeom prst="rect">
            <a:avLst/>
          </a:prstGeom>
        </p:spPr>
      </p:pic>
      <p:pic>
        <p:nvPicPr>
          <p:cNvPr id="8" name="Obrázek 7" descr="Obsah obrázku text, patro, interiér, budova&#10;&#10;Popis byl vytvořen automaticky">
            <a:extLst>
              <a:ext uri="{FF2B5EF4-FFF2-40B4-BE49-F238E27FC236}">
                <a16:creationId xmlns:a16="http://schemas.microsoft.com/office/drawing/2014/main" id="{6E937CFB-9F85-D10B-1254-53C653D422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3" y="651707"/>
            <a:ext cx="5080000" cy="3810000"/>
          </a:xfrm>
          <a:prstGeom prst="rect">
            <a:avLst/>
          </a:prstGeom>
        </p:spPr>
      </p:pic>
      <p:pic>
        <p:nvPicPr>
          <p:cNvPr id="12" name="Obrázek 11" descr="Obsah obrázku interiér&#10;&#10;Popis byl vytvořen automaticky">
            <a:extLst>
              <a:ext uri="{FF2B5EF4-FFF2-40B4-BE49-F238E27FC236}">
                <a16:creationId xmlns:a16="http://schemas.microsoft.com/office/drawing/2014/main" id="{9E11896A-784C-7708-460D-42E195CAB8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05" y="4667892"/>
            <a:ext cx="3538091" cy="199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23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text, země, platforma, exteriér&#10;&#10;Popis byl vytvořen automaticky">
            <a:extLst>
              <a:ext uri="{FF2B5EF4-FFF2-40B4-BE49-F238E27FC236}">
                <a16:creationId xmlns:a16="http://schemas.microsoft.com/office/drawing/2014/main" id="{CB540AB4-F702-CEDF-0177-C672D0434A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25" y="764704"/>
            <a:ext cx="7604150" cy="5703113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65E00311-FE10-4294-2D0F-801AAFDC8A58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čelní 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schodišťové rameno směr Ostrava Svinov (nástupiště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č.I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kol.č.1 a 3)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348056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obsah 5" descr="Obsah obrázku exteriér, obloha, budova, most&#10;&#10;Popis byl vytvořen automaticky">
            <a:extLst>
              <a:ext uri="{FF2B5EF4-FFF2-40B4-BE49-F238E27FC236}">
                <a16:creationId xmlns:a16="http://schemas.microsoft.com/office/drawing/2014/main" id="{0BD0F40E-DC45-B932-0D69-5171132A4D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77318"/>
            <a:ext cx="7950458" cy="5964049"/>
          </a:xfr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8366C93F-F5CF-AC01-0FC9-B9C4F24D6D31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schodišťové rameno směr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O.Svinov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I.nástupiště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č.1)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4250300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schodišťové rameno směr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O.Svinov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I.nástupiště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č.3)</a:t>
            </a:r>
            <a:endParaRPr lang="cs-CZ" sz="1300" dirty="0"/>
          </a:p>
        </p:txBody>
      </p:sp>
      <p:pic>
        <p:nvPicPr>
          <p:cNvPr id="8" name="Zástupný obsah 7" descr="Obsah obrázku text, budova, exteriér&#10;&#10;Popis byl vytvořen automaticky">
            <a:extLst>
              <a:ext uri="{FF2B5EF4-FFF2-40B4-BE49-F238E27FC236}">
                <a16:creationId xmlns:a16="http://schemas.microsoft.com/office/drawing/2014/main" id="{26898791-581D-0965-5AF9-3455511AB6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7767689" cy="5826945"/>
          </a:xfrm>
        </p:spPr>
      </p:pic>
    </p:spTree>
    <p:extLst>
      <p:ext uri="{BB962C8B-B14F-4D97-AF65-F5344CB8AC3E}">
        <p14:creationId xmlns:p14="http://schemas.microsoft.com/office/powerpoint/2010/main" val="1110436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5232D024-4C19-3DB7-9C8D-48C4F32F8D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08720"/>
            <a:ext cx="7543800" cy="5657850"/>
          </a:xfr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7CD32462-66F6-B543-D5EF-ABFFF77D1D2A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čelní 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schodišťové rameno směr Bohumín (nástupiště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č.I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kol.č.1 a 3)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3681602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patro, interiér, židle, nábytek&#10;&#10;Popis byl vytvořen automaticky">
            <a:extLst>
              <a:ext uri="{FF2B5EF4-FFF2-40B4-BE49-F238E27FC236}">
                <a16:creationId xmlns:a16="http://schemas.microsoft.com/office/drawing/2014/main" id="{2E5ABDC2-9268-EAB1-7F52-9D1FF0B448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8" y="1412776"/>
            <a:ext cx="8855964" cy="4983480"/>
          </a:xfr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27D02EDA-9A01-E089-DFE8-62882DFA5962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na schodišťové rameno směr Bohumín  - napojení schodiště na tubus lávky (nástupiště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č.I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kol.č.1 a 3)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3580701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exteriér, obloha, stopa, budova&#10;&#10;Popis byl vytvořen automaticky">
            <a:extLst>
              <a:ext uri="{FF2B5EF4-FFF2-40B4-BE49-F238E27FC236}">
                <a16:creationId xmlns:a16="http://schemas.microsoft.com/office/drawing/2014/main" id="{28CFD725-DFBF-7AA9-A9D2-2F66E9399A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45870"/>
            <a:ext cx="7859074" cy="5895497"/>
          </a:xfr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37C6D3DE-DAEF-D59C-7CB0-18811C9498A6}"/>
              </a:ext>
            </a:extLst>
          </p:cNvPr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lávky v km 0,217 a 267,240 v 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žst.O.hl.n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- 2022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schodišťové rameno směr Bohumín, </a:t>
            </a:r>
            <a:r>
              <a:rPr lang="cs-CZ" sz="13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I.nástupiště</a:t>
            </a: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č.1)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331772915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18494</TotalTime>
  <Words>542</Words>
  <Application>Microsoft Office PowerPoint</Application>
  <PresentationFormat>Předvádění na obrazovce (4:3)</PresentationFormat>
  <Paragraphs>23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SŽDC s.o.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km 103,854, Frýdlant nad Ostravicí – Pržno, trať Valašské Meziříčí – Frýdek-Místek, TÚ 2131 pohled ve směru staničení</dc:title>
  <dc:creator>Dobiáš Lumír</dc:creator>
  <cp:lastModifiedBy>Lumír Dobiáš</cp:lastModifiedBy>
  <cp:revision>52</cp:revision>
  <cp:lastPrinted>2019-09-06T14:22:41Z</cp:lastPrinted>
  <dcterms:created xsi:type="dcterms:W3CDTF">2017-10-10T10:39:50Z</dcterms:created>
  <dcterms:modified xsi:type="dcterms:W3CDTF">2022-06-24T08:33:03Z</dcterms:modified>
</cp:coreProperties>
</file>