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949" autoAdjust="0"/>
  </p:normalViewPr>
  <p:slideViewPr>
    <p:cSldViewPr>
      <p:cViewPr varScale="1">
        <p:scale>
          <a:sx n="70" d="100"/>
          <a:sy n="7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8181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1183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511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24862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596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3867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921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26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616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7295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402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05450-3E1C-42B6-B89B-80F539D68385}" type="datetimeFigureOut">
              <a:rPr lang="cs-CZ" smtClean="0"/>
              <a:t>19.08.2021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D5746-A55B-4EA3-93E6-C06087FE7C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4683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ástupný obsah 8" descr="Obsah obrázku obloha, tráva, exteriér, stopa&#10;&#10;Popis byl vytvořen automaticky">
            <a:extLst>
              <a:ext uri="{FF2B5EF4-FFF2-40B4-BE49-F238E27FC236}">
                <a16:creationId xmlns:a16="http://schemas.microsoft.com/office/drawing/2014/main" id="{5B9CD519-6E77-42ED-8BBE-9F3AE375E9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1" y="634651"/>
            <a:ext cx="6034617" cy="4525963"/>
          </a:xfrm>
        </p:spPr>
      </p:pic>
      <p:sp>
        <p:nvSpPr>
          <p:cNvPr id="4" name="Nadpis 1">
            <a:extLst>
              <a:ext uri="{FF2B5EF4-FFF2-40B4-BE49-F238E27FC236}">
                <a16:creationId xmlns:a16="http://schemas.microsoft.com/office/drawing/2014/main" id="{FD4F0CA9-D6F7-479F-8780-7664B89D0A0C}"/>
              </a:ext>
            </a:extLst>
          </p:cNvPr>
          <p:cNvSpPr txBox="1">
            <a:spLocks/>
          </p:cNvSpPr>
          <p:nvPr/>
        </p:nvSpPr>
        <p:spPr>
          <a:xfrm>
            <a:off x="-21704" y="58588"/>
            <a:ext cx="9073008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cs-CZ" sz="13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„Most km 109,622, trati Valašské Meziříčí – Frýdek- Místek“, definiční úsek Baška – Frýdek-Místek, (TÚ 2131, DÚ 18)</a:t>
            </a:r>
            <a:br>
              <a:rPr lang="cs-CZ" sz="13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cs-CZ" sz="1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pohled proti směru staničení, pohled zleva a zprava</a:t>
            </a:r>
            <a:endParaRPr lang="cs-CZ" sz="1400" dirty="0"/>
          </a:p>
        </p:txBody>
      </p:sp>
      <p:pic>
        <p:nvPicPr>
          <p:cNvPr id="11" name="Obrázek 10" descr="Obsah obrázku tráva, obloha, exteriér, strom&#10;&#10;Popis byl vytvořen automaticky">
            <a:extLst>
              <a:ext uri="{FF2B5EF4-FFF2-40B4-BE49-F238E27FC236}">
                <a16:creationId xmlns:a16="http://schemas.microsoft.com/office/drawing/2014/main" id="{D8626EEB-FD18-473F-843C-6C5F593C98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7455" y="4077072"/>
            <a:ext cx="3556000" cy="2667000"/>
          </a:xfrm>
          <a:prstGeom prst="rect">
            <a:avLst/>
          </a:prstGeom>
        </p:spPr>
      </p:pic>
      <p:pic>
        <p:nvPicPr>
          <p:cNvPr id="13" name="Obrázek 12" descr="Obsah obrázku text, strom, exteriér, tráva&#10;&#10;Popis byl vytvořen automaticky">
            <a:extLst>
              <a:ext uri="{FF2B5EF4-FFF2-40B4-BE49-F238E27FC236}">
                <a16:creationId xmlns:a16="http://schemas.microsoft.com/office/drawing/2014/main" id="{32D35838-BEAB-4E8F-8675-FF16A424BFB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77072"/>
            <a:ext cx="3556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33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Obsah obrázku země, skála, kámen, cement&#10;&#10;Popis byl vytvořen automaticky">
            <a:extLst>
              <a:ext uri="{FF2B5EF4-FFF2-40B4-BE49-F238E27FC236}">
                <a16:creationId xmlns:a16="http://schemas.microsoft.com/office/drawing/2014/main" id="{B24EDFD5-C6FC-485E-81AC-26AD1B0212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5842000" cy="4381500"/>
          </a:xfrm>
          <a:prstGeom prst="rect">
            <a:avLst/>
          </a:prstGeom>
        </p:spPr>
      </p:pic>
      <p:pic>
        <p:nvPicPr>
          <p:cNvPr id="5" name="Zástupný obsah 4" descr="Obsah obrázku skála, kámen, beton&#10;&#10;Popis byl vytvořen automaticky">
            <a:extLst>
              <a:ext uri="{FF2B5EF4-FFF2-40B4-BE49-F238E27FC236}">
                <a16:creationId xmlns:a16="http://schemas.microsoft.com/office/drawing/2014/main" id="{02712C15-01D8-4E7B-94BE-374B7A49EE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148"/>
          <a:stretch/>
        </p:blipFill>
        <p:spPr>
          <a:xfrm>
            <a:off x="4285203" y="4452104"/>
            <a:ext cx="4826000" cy="2347308"/>
          </a:xfrm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3E47FC34-0B07-4C6A-8FE8-44BC35D95C3C}"/>
              </a:ext>
            </a:extLst>
          </p:cNvPr>
          <p:cNvSpPr txBox="1">
            <a:spLocks/>
          </p:cNvSpPr>
          <p:nvPr/>
        </p:nvSpPr>
        <p:spPr>
          <a:xfrm>
            <a:off x="-21704" y="58588"/>
            <a:ext cx="9073008" cy="5760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cs-CZ" sz="13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„Most km 109,622, trati Valašské Meziříčí – Frýdek- Místek“, definiční úsek Baška – Frýdek-Místek, (TÚ 2131, DÚ 18)</a:t>
            </a:r>
            <a:br>
              <a:rPr lang="cs-CZ" sz="13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</a:br>
            <a:r>
              <a:rPr lang="cs-CZ" sz="14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pohled do mostního otvoru, podhled NK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15407350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1963</TotalTime>
  <Words>68</Words>
  <Application>Microsoft Office PowerPoint</Application>
  <PresentationFormat>Předvádění na obrazovce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Motiv systému Office</vt:lpstr>
      <vt:lpstr>Prezentace aplikace PowerPoint</vt:lpstr>
      <vt:lpstr>Prezentace aplikace PowerPoint</vt:lpstr>
    </vt:vector>
  </TitlesOfParts>
  <Company>SŽDC s.o.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Most km 103,854, Frýdlant nad Ostravicí – Pržno, trať Valašské Meziříčí – Frýdek-Místek, TÚ 2131 pohled ve směru staničení</dc:title>
  <dc:creator>Dobiáš Lumír</dc:creator>
  <cp:lastModifiedBy>Lumír Dobiáš</cp:lastModifiedBy>
  <cp:revision>26</cp:revision>
  <dcterms:created xsi:type="dcterms:W3CDTF">2017-10-10T10:39:50Z</dcterms:created>
  <dcterms:modified xsi:type="dcterms:W3CDTF">2021-08-19T12:55:16Z</dcterms:modified>
</cp:coreProperties>
</file>