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2" r:id="rId6"/>
    <p:sldId id="259" r:id="rId7"/>
    <p:sldId id="268" r:id="rId8"/>
    <p:sldId id="266" r:id="rId9"/>
    <p:sldId id="265" r:id="rId10"/>
    <p:sldId id="269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424" y="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66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262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8311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593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645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6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8664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99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0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661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5982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F2C32-3DB2-4AE9-AE11-C0E08282D17E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C5BB2-F6A6-4DAA-851F-5615273CBE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16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35,061/ 1961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4" y="969978"/>
            <a:ext cx="3528968" cy="264672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4" y="4083344"/>
            <a:ext cx="3528968" cy="26467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536" y="969978"/>
            <a:ext cx="3495414" cy="260942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536" y="3703528"/>
            <a:ext cx="2392769" cy="3190359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8657438" y="4941116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016779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 8,387/ 1971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031684" y="3721707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947" y="1008926"/>
            <a:ext cx="3660481" cy="258785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694" y="1015069"/>
            <a:ext cx="3442280" cy="258171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352" y="3952392"/>
            <a:ext cx="3734328" cy="280074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816" y="3967928"/>
            <a:ext cx="3713613" cy="278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6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47288" y="427839"/>
            <a:ext cx="24999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km 35,532/ 1961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847288" y="922789"/>
            <a:ext cx="89007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Pohled ve směru kilometrování                                                                                                                                   Pohled do otvoru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5" y="1169010"/>
            <a:ext cx="3375594" cy="253169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824" y="1169011"/>
            <a:ext cx="3391294" cy="253169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5" y="3957603"/>
            <a:ext cx="3909270" cy="251165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824" y="3986119"/>
            <a:ext cx="3310857" cy="2483143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847288" y="3834492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</a:t>
            </a:r>
            <a:endParaRPr lang="cs-CZ" sz="1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191075" y="3739898"/>
            <a:ext cx="9172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18349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35,891/ 1961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143535" y="3740367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76" y="1015069"/>
            <a:ext cx="3573711" cy="268028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535" y="1046527"/>
            <a:ext cx="3531767" cy="264882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4" y="3986588"/>
            <a:ext cx="3691467" cy="2755783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41" y="3986588"/>
            <a:ext cx="3691467" cy="27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1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36,338/ 1961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9672506" y="4939063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947" y="1015069"/>
            <a:ext cx="3089945" cy="231745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964" y="1046527"/>
            <a:ext cx="3238151" cy="241737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2873" y="3450906"/>
            <a:ext cx="2416902" cy="322253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72" y="3714012"/>
            <a:ext cx="3917944" cy="29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4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36,633/ 1961_zrušení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9609169" y="4941115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4" y="1041222"/>
            <a:ext cx="3133288" cy="234996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75" y="1015069"/>
            <a:ext cx="3914643" cy="292239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83" y="3615342"/>
            <a:ext cx="2357992" cy="3143989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75" y="4166061"/>
            <a:ext cx="3457694" cy="259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05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3,951/ 1971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2961" y="3717859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43" y="928974"/>
            <a:ext cx="3481432" cy="2611074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240" y="1015069"/>
            <a:ext cx="4031260" cy="2524979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43" y="3967928"/>
            <a:ext cx="3719118" cy="2789339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240" y="3971077"/>
            <a:ext cx="4031260" cy="278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43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 7,914/ 1971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375633" y="3714012"/>
            <a:ext cx="11961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 Pohled zprava trati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99" y="1008498"/>
            <a:ext cx="3607352" cy="270551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35" y="1008499"/>
            <a:ext cx="3607352" cy="270551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99" y="3967928"/>
            <a:ext cx="3853429" cy="289007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35" y="3975622"/>
            <a:ext cx="3850547" cy="28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0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 8,035/ 1971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786467"/>
            <a:ext cx="9048926" cy="228602"/>
          </a:xfrm>
        </p:spPr>
        <p:txBody>
          <a:bodyPr>
            <a:normAutofit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Pohled do otvoru</a:t>
            </a:r>
            <a:endParaRPr lang="cs-CZ" sz="10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567341" y="3714012"/>
            <a:ext cx="36324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/>
              <a:t>Pohled zleva trati</a:t>
            </a:r>
            <a:endParaRPr lang="cs-CZ" sz="1050" dirty="0"/>
          </a:p>
        </p:txBody>
      </p:sp>
      <p:sp>
        <p:nvSpPr>
          <p:cNvPr id="9" name="TextovéPole 8"/>
          <p:cNvSpPr txBox="1"/>
          <p:nvPr/>
        </p:nvSpPr>
        <p:spPr>
          <a:xfrm>
            <a:off x="5746458" y="3707869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176" y="1046526"/>
            <a:ext cx="3506599" cy="262994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737" y="1020106"/>
            <a:ext cx="3699546" cy="269293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176" y="3967928"/>
            <a:ext cx="3864528" cy="289839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737" y="3967928"/>
            <a:ext cx="3766658" cy="289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4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19074" y="486562"/>
            <a:ext cx="9048925" cy="268448"/>
          </a:xfrm>
        </p:spPr>
        <p:txBody>
          <a:bodyPr anchor="t">
            <a:noAutofit/>
          </a:bodyPr>
          <a:lstStyle/>
          <a:p>
            <a:pPr algn="l"/>
            <a:r>
              <a:rPr lang="cs-CZ" sz="1400" b="1" dirty="0" smtClean="0"/>
              <a:t>Propustek km  8,103/ 1971 _ zrušení</a:t>
            </a:r>
            <a:endParaRPr lang="cs-CZ" sz="1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074" y="1029748"/>
            <a:ext cx="1686188" cy="245379"/>
          </a:xfrm>
        </p:spPr>
        <p:txBody>
          <a:bodyPr>
            <a:normAutofit fontScale="92500"/>
          </a:bodyPr>
          <a:lstStyle/>
          <a:p>
            <a:pPr algn="l"/>
            <a:r>
              <a:rPr lang="cs-CZ" sz="1000" dirty="0" smtClean="0"/>
              <a:t>Pohled ve směru kilometrování                                                                                                   </a:t>
            </a:r>
            <a:endParaRPr lang="cs-CZ" sz="1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8657438" y="4941116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76" y="1275127"/>
            <a:ext cx="4384180" cy="246610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873" y="3206692"/>
            <a:ext cx="4625130" cy="346884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274965" y="2960471"/>
            <a:ext cx="19463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proti směru km, zleva trati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2810528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182</Words>
  <Application>Microsoft Office PowerPoint</Application>
  <PresentationFormat>Širokoúhlá obrazovka</PresentationFormat>
  <Paragraphs>40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Motiv Office</vt:lpstr>
      <vt:lpstr>Propustek km 35,061/ 1961</vt:lpstr>
      <vt:lpstr>Prezentace aplikace PowerPoint</vt:lpstr>
      <vt:lpstr>Propustek km 35,891/ 1961</vt:lpstr>
      <vt:lpstr>Propustek km 36,338/ 1961</vt:lpstr>
      <vt:lpstr>Propustek km 36,633/ 1961_zrušení</vt:lpstr>
      <vt:lpstr>Propustek km 3,951/ 1971</vt:lpstr>
      <vt:lpstr>Propustek km  7,914/ 1971</vt:lpstr>
      <vt:lpstr>Propustek km  8,035/ 1971</vt:lpstr>
      <vt:lpstr>Propustek km  8,103/ 1971 _ zrušení</vt:lpstr>
      <vt:lpstr>Propustek km  8,387/ 1971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Propustek km 35,061/1961</dc:title>
  <dc:creator>Hrubá Hana, Ing.</dc:creator>
  <cp:lastModifiedBy>Hrubá Hana, Ing.</cp:lastModifiedBy>
  <cp:revision>27</cp:revision>
  <dcterms:created xsi:type="dcterms:W3CDTF">2021-03-01T08:51:58Z</dcterms:created>
  <dcterms:modified xsi:type="dcterms:W3CDTF">2021-03-01T10:44:54Z</dcterms:modified>
</cp:coreProperties>
</file>