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7" r:id="rId3"/>
    <p:sldId id="258" r:id="rId4"/>
    <p:sldId id="267" r:id="rId5"/>
    <p:sldId id="268" r:id="rId6"/>
    <p:sldId id="274" r:id="rId7"/>
    <p:sldId id="275" r:id="rId8"/>
    <p:sldId id="277" r:id="rId9"/>
    <p:sldId id="269" r:id="rId10"/>
    <p:sldId id="270" r:id="rId11"/>
    <p:sldId id="271" r:id="rId12"/>
    <p:sldId id="272" r:id="rId13"/>
    <p:sldId id="273" r:id="rId14"/>
    <p:sldId id="276" r:id="rId15"/>
  </p:sldIdLst>
  <p:sldSz cx="9144000" cy="6858000" type="screen4x3"/>
  <p:notesSz cx="6797675" cy="9926638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90" autoAdjust="0"/>
    <p:restoredTop sz="94660"/>
  </p:normalViewPr>
  <p:slideViewPr>
    <p:cSldViewPr>
      <p:cViewPr varScale="1">
        <p:scale>
          <a:sx n="109" d="100"/>
          <a:sy n="109" d="100"/>
        </p:scale>
        <p:origin x="924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05450-3E1C-42B6-B89B-80F539D68385}" type="datetimeFigureOut">
              <a:rPr lang="cs-CZ" smtClean="0"/>
              <a:t>03.03.2020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746-A55B-4EA3-93E6-C06087FE7C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81812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05450-3E1C-42B6-B89B-80F539D68385}" type="datetimeFigureOut">
              <a:rPr lang="cs-CZ" smtClean="0"/>
              <a:t>03.03.2020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746-A55B-4EA3-93E6-C06087FE7C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61183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05450-3E1C-42B6-B89B-80F539D68385}" type="datetimeFigureOut">
              <a:rPr lang="cs-CZ" smtClean="0"/>
              <a:t>03.03.2020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746-A55B-4EA3-93E6-C06087FE7C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75110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05450-3E1C-42B6-B89B-80F539D68385}" type="datetimeFigureOut">
              <a:rPr lang="cs-CZ" smtClean="0"/>
              <a:t>03.03.2020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746-A55B-4EA3-93E6-C06087FE7C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248625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05450-3E1C-42B6-B89B-80F539D68385}" type="datetimeFigureOut">
              <a:rPr lang="cs-CZ" smtClean="0"/>
              <a:t>03.03.2020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746-A55B-4EA3-93E6-C06087FE7C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715964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05450-3E1C-42B6-B89B-80F539D68385}" type="datetimeFigureOut">
              <a:rPr lang="cs-CZ" smtClean="0"/>
              <a:t>03.03.2020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746-A55B-4EA3-93E6-C06087FE7C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638677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05450-3E1C-42B6-B89B-80F539D68385}" type="datetimeFigureOut">
              <a:rPr lang="cs-CZ" smtClean="0"/>
              <a:t>03.03.2020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746-A55B-4EA3-93E6-C06087FE7C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79215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05450-3E1C-42B6-B89B-80F539D68385}" type="datetimeFigureOut">
              <a:rPr lang="cs-CZ" smtClean="0"/>
              <a:t>03.03.2020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746-A55B-4EA3-93E6-C06087FE7C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572612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05450-3E1C-42B6-B89B-80F539D68385}" type="datetimeFigureOut">
              <a:rPr lang="cs-CZ" smtClean="0"/>
              <a:t>03.03.2020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746-A55B-4EA3-93E6-C06087FE7C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606163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05450-3E1C-42B6-B89B-80F539D68385}" type="datetimeFigureOut">
              <a:rPr lang="cs-CZ" smtClean="0"/>
              <a:t>03.03.2020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746-A55B-4EA3-93E6-C06087FE7C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972957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05450-3E1C-42B6-B89B-80F539D68385}" type="datetimeFigureOut">
              <a:rPr lang="cs-CZ" smtClean="0"/>
              <a:t>03.03.2020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746-A55B-4EA3-93E6-C06087FE7C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640245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05450-3E1C-42B6-B89B-80F539D68385}" type="datetimeFigureOut">
              <a:rPr lang="cs-CZ" smtClean="0"/>
              <a:t>03.03.2020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D5746-A55B-4EA3-93E6-C06087FE7C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54683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 txBox="1">
            <a:spLocks/>
          </p:cNvSpPr>
          <p:nvPr/>
        </p:nvSpPr>
        <p:spPr>
          <a:xfrm>
            <a:off x="35496" y="116633"/>
            <a:ext cx="8928992" cy="5760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0215" indent="-450215"/>
            <a:r>
              <a:rPr lang="cs-CZ" sz="1400" b="1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„</a:t>
            </a:r>
            <a:r>
              <a:rPr lang="cs-CZ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Oprava mostních </a:t>
            </a:r>
            <a:r>
              <a:rPr lang="cs-CZ" sz="1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objektů v</a:t>
            </a:r>
            <a:r>
              <a:rPr lang="cs-CZ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cs-CZ" sz="1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žst</a:t>
            </a:r>
            <a:r>
              <a:rPr lang="cs-CZ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Ostrava hlavní nádraží </a:t>
            </a:r>
            <a:r>
              <a:rPr lang="cs-CZ" sz="1400" b="1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“, </a:t>
            </a:r>
          </a:p>
          <a:p>
            <a:r>
              <a:rPr lang="cs-CZ" sz="1400" b="1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SO 01 lávka  km 0,217 (TÚ 2132, DÚ A3)</a:t>
            </a:r>
            <a:br>
              <a:rPr lang="cs-CZ" sz="1400" b="1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</a:br>
            <a:r>
              <a:rPr lang="cs-CZ" sz="1300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pohled ve směru staničení (tubus lávky + schodiště </a:t>
            </a:r>
            <a:r>
              <a:rPr lang="cs-CZ" sz="1300" dirty="0" err="1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IV.nástupišt</a:t>
            </a:r>
            <a:r>
              <a:rPr lang="cs-CZ" sz="1300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, kolej č.801 a 802)</a:t>
            </a:r>
            <a:endParaRPr lang="cs-CZ" sz="1300" dirty="0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711506"/>
            <a:ext cx="7874000" cy="590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4320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2" y="1052732"/>
            <a:ext cx="7604150" cy="5703113"/>
          </a:xfrm>
        </p:spPr>
      </p:pic>
      <p:sp>
        <p:nvSpPr>
          <p:cNvPr id="5" name="Nadpis 1"/>
          <p:cNvSpPr txBox="1">
            <a:spLocks/>
          </p:cNvSpPr>
          <p:nvPr/>
        </p:nvSpPr>
        <p:spPr>
          <a:xfrm>
            <a:off x="35496" y="116633"/>
            <a:ext cx="8928992" cy="5760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0215" indent="-450215"/>
            <a:r>
              <a:rPr lang="cs-CZ" sz="1400" b="1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„</a:t>
            </a:r>
            <a:r>
              <a:rPr lang="cs-CZ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Oprava mostních </a:t>
            </a:r>
            <a:r>
              <a:rPr lang="cs-CZ" sz="1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objektů v</a:t>
            </a:r>
            <a:r>
              <a:rPr lang="cs-CZ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cs-CZ" sz="1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žst</a:t>
            </a:r>
            <a:r>
              <a:rPr lang="cs-CZ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Ostrava hlavní nádraží </a:t>
            </a:r>
            <a:r>
              <a:rPr lang="cs-CZ" sz="1400" b="1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“, </a:t>
            </a:r>
          </a:p>
          <a:p>
            <a:r>
              <a:rPr lang="cs-CZ" sz="1400" b="1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SO 02 lávka  km 267,240 (TÚ 1891, DÚ T3)</a:t>
            </a:r>
            <a:br>
              <a:rPr lang="cs-CZ" sz="1400" b="1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</a:br>
            <a:r>
              <a:rPr lang="cs-CZ" sz="1300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pohled schodiště, </a:t>
            </a:r>
            <a:r>
              <a:rPr lang="cs-CZ" sz="1300" dirty="0" err="1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II.nástupiště</a:t>
            </a:r>
            <a:r>
              <a:rPr lang="cs-CZ" sz="1300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, kolej č.4 a 2)</a:t>
            </a:r>
            <a:endParaRPr lang="cs-CZ" sz="1300" dirty="0"/>
          </a:p>
        </p:txBody>
      </p:sp>
    </p:spTree>
    <p:extLst>
      <p:ext uri="{BB962C8B-B14F-4D97-AF65-F5344CB8AC3E}">
        <p14:creationId xmlns:p14="http://schemas.microsoft.com/office/powerpoint/2010/main" val="11104369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52" y="836721"/>
            <a:ext cx="4586630" cy="3439973"/>
          </a:xfr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2556707"/>
            <a:ext cx="5588000" cy="4191000"/>
          </a:xfrm>
          <a:prstGeom prst="rect">
            <a:avLst/>
          </a:prstGeom>
        </p:spPr>
      </p:pic>
      <p:sp>
        <p:nvSpPr>
          <p:cNvPr id="6" name="Nadpis 1"/>
          <p:cNvSpPr txBox="1">
            <a:spLocks/>
          </p:cNvSpPr>
          <p:nvPr/>
        </p:nvSpPr>
        <p:spPr>
          <a:xfrm>
            <a:off x="35496" y="116633"/>
            <a:ext cx="8928992" cy="5760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0215" indent="-450215"/>
            <a:r>
              <a:rPr lang="cs-CZ" sz="1400" b="1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„</a:t>
            </a:r>
            <a:r>
              <a:rPr lang="cs-CZ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Oprava mostních </a:t>
            </a:r>
            <a:r>
              <a:rPr lang="cs-CZ" sz="1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objektů v</a:t>
            </a:r>
            <a:r>
              <a:rPr lang="cs-CZ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cs-CZ" sz="1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žst</a:t>
            </a:r>
            <a:r>
              <a:rPr lang="cs-CZ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Ostrava hlavní nádraží </a:t>
            </a:r>
            <a:r>
              <a:rPr lang="cs-CZ" sz="1400" b="1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“, </a:t>
            </a:r>
          </a:p>
          <a:p>
            <a:r>
              <a:rPr lang="cs-CZ" sz="1400" b="1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SO 02 lávka  km 267,240 (TÚ 1891, DÚ T3)</a:t>
            </a:r>
            <a:br>
              <a:rPr lang="cs-CZ" sz="1400" b="1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</a:br>
            <a:r>
              <a:rPr lang="cs-CZ" sz="1300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pohled do tubusu lávky</a:t>
            </a:r>
            <a:endParaRPr lang="cs-CZ" sz="1300" dirty="0"/>
          </a:p>
        </p:txBody>
      </p:sp>
    </p:spTree>
    <p:extLst>
      <p:ext uri="{BB962C8B-B14F-4D97-AF65-F5344CB8AC3E}">
        <p14:creationId xmlns:p14="http://schemas.microsoft.com/office/powerpoint/2010/main" val="7738234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841937"/>
            <a:ext cx="6034617" cy="4525963"/>
          </a:xfrm>
        </p:spPr>
      </p:pic>
      <p:sp>
        <p:nvSpPr>
          <p:cNvPr id="6" name="Nadpis 1"/>
          <p:cNvSpPr txBox="1">
            <a:spLocks/>
          </p:cNvSpPr>
          <p:nvPr/>
        </p:nvSpPr>
        <p:spPr>
          <a:xfrm>
            <a:off x="35496" y="116633"/>
            <a:ext cx="8928992" cy="5760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0215" indent="-450215"/>
            <a:r>
              <a:rPr lang="cs-CZ" sz="1400" b="1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„</a:t>
            </a:r>
            <a:r>
              <a:rPr lang="cs-CZ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Oprava mostních </a:t>
            </a:r>
            <a:r>
              <a:rPr lang="cs-CZ" sz="1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objektů v</a:t>
            </a:r>
            <a:r>
              <a:rPr lang="cs-CZ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cs-CZ" sz="1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žst</a:t>
            </a:r>
            <a:r>
              <a:rPr lang="cs-CZ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Ostrava hlavní nádraží </a:t>
            </a:r>
            <a:r>
              <a:rPr lang="cs-CZ" sz="1400" b="1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“, </a:t>
            </a:r>
          </a:p>
          <a:p>
            <a:r>
              <a:rPr lang="cs-CZ" sz="1400" b="1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SO 02 lávka  km 267,240 (TÚ 1891, DÚ T3)</a:t>
            </a:r>
            <a:br>
              <a:rPr lang="cs-CZ" sz="1400" b="1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</a:br>
            <a:r>
              <a:rPr lang="cs-CZ" sz="13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schodišťové rameno směr Ostrava </a:t>
            </a:r>
            <a:r>
              <a:rPr lang="cs-CZ" sz="1300" dirty="0" err="1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Svinov</a:t>
            </a:r>
            <a:r>
              <a:rPr lang="cs-CZ" sz="1300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, poruchy spár - plastový rám x ocelová konstrukce</a:t>
            </a:r>
            <a:endParaRPr lang="cs-CZ" sz="1300" dirty="0"/>
          </a:p>
        </p:txBody>
      </p:sp>
      <p:pic>
        <p:nvPicPr>
          <p:cNvPr id="7" name="Zástupný symbol pro obsah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1" y="4005062"/>
            <a:ext cx="4174541" cy="2762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1579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130060"/>
            <a:ext cx="3901440" cy="258165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7683" y="3933056"/>
            <a:ext cx="3901440" cy="2581656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933056"/>
            <a:ext cx="3901440" cy="2581656"/>
          </a:xfrm>
          <a:prstGeom prst="rect">
            <a:avLst/>
          </a:prstGeom>
        </p:spPr>
      </p:pic>
      <p:sp>
        <p:nvSpPr>
          <p:cNvPr id="8" name="Nadpis 1"/>
          <p:cNvSpPr txBox="1">
            <a:spLocks/>
          </p:cNvSpPr>
          <p:nvPr/>
        </p:nvSpPr>
        <p:spPr>
          <a:xfrm>
            <a:off x="35496" y="116633"/>
            <a:ext cx="8928992" cy="5760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0215" indent="-450215"/>
            <a:r>
              <a:rPr lang="cs-CZ" sz="1400" b="1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„</a:t>
            </a:r>
            <a:r>
              <a:rPr lang="cs-CZ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Oprava mostních </a:t>
            </a:r>
            <a:r>
              <a:rPr lang="cs-CZ" sz="1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objektů v</a:t>
            </a:r>
            <a:r>
              <a:rPr lang="cs-CZ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cs-CZ" sz="1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žst</a:t>
            </a:r>
            <a:r>
              <a:rPr lang="cs-CZ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Ostrava hlavní nádraží </a:t>
            </a:r>
            <a:r>
              <a:rPr lang="cs-CZ" sz="1400" b="1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“, </a:t>
            </a:r>
          </a:p>
          <a:p>
            <a:r>
              <a:rPr lang="cs-CZ" sz="1400" b="1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SO 02 lávka  km 267,240 (TÚ 1891, DÚ T3)</a:t>
            </a:r>
            <a:br>
              <a:rPr lang="cs-CZ" sz="1400" b="1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</a:br>
            <a:r>
              <a:rPr lang="cs-CZ" sz="13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schodišťové rameno směr Ostrava </a:t>
            </a:r>
            <a:r>
              <a:rPr lang="cs-CZ" sz="1300" dirty="0" err="1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Svinov</a:t>
            </a:r>
            <a:r>
              <a:rPr lang="cs-CZ" sz="1300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, směr Bohumín, poruchy spár - plastový rám x ocelová konstrukce</a:t>
            </a:r>
            <a:endParaRPr lang="cs-CZ" sz="1300" dirty="0"/>
          </a:p>
        </p:txBody>
      </p:sp>
      <p:pic>
        <p:nvPicPr>
          <p:cNvPr id="10" name="Zástupný symbol pro obsah 9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130060"/>
            <a:ext cx="3901440" cy="2581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1723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Zástupný symbol pro obsah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836712"/>
            <a:ext cx="6835672" cy="4525963"/>
          </a:xfrm>
          <a:prstGeom prst="rect">
            <a:avLst/>
          </a:prstGeom>
        </p:spPr>
      </p:pic>
      <p:pic>
        <p:nvPicPr>
          <p:cNvPr id="7" name="Zástupný symbol pro obsah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077072"/>
            <a:ext cx="4779264" cy="2693003"/>
          </a:xfrm>
        </p:spPr>
      </p:pic>
      <p:sp>
        <p:nvSpPr>
          <p:cNvPr id="8" name="Nadpis 1"/>
          <p:cNvSpPr txBox="1">
            <a:spLocks/>
          </p:cNvSpPr>
          <p:nvPr/>
        </p:nvSpPr>
        <p:spPr>
          <a:xfrm>
            <a:off x="35496" y="116633"/>
            <a:ext cx="8928992" cy="5760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0215" indent="-450215"/>
            <a:r>
              <a:rPr lang="cs-CZ" sz="1400" b="1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„</a:t>
            </a:r>
            <a:r>
              <a:rPr lang="cs-CZ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Oprava mostních </a:t>
            </a:r>
            <a:r>
              <a:rPr lang="cs-CZ" sz="1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objektů v</a:t>
            </a:r>
            <a:r>
              <a:rPr lang="cs-CZ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cs-CZ" sz="1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žst</a:t>
            </a:r>
            <a:r>
              <a:rPr lang="cs-CZ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Ostrava hlavní nádraží </a:t>
            </a:r>
            <a:r>
              <a:rPr lang="cs-CZ" sz="1400" b="1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“, </a:t>
            </a:r>
          </a:p>
          <a:p>
            <a:r>
              <a:rPr lang="cs-CZ" sz="1400" b="1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SO 02 lávka  km 267,240 (TÚ 1891, DÚ T3)</a:t>
            </a:r>
            <a:br>
              <a:rPr lang="cs-CZ" sz="1400" b="1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</a:br>
            <a:r>
              <a:rPr lang="cs-CZ" sz="1300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plochá část zastřešení schodišťových ramen, poruchy</a:t>
            </a:r>
            <a:endParaRPr lang="cs-CZ" sz="1300" dirty="0"/>
          </a:p>
        </p:txBody>
      </p:sp>
    </p:spTree>
    <p:extLst>
      <p:ext uri="{BB962C8B-B14F-4D97-AF65-F5344CB8AC3E}">
        <p14:creationId xmlns:p14="http://schemas.microsoft.com/office/powerpoint/2010/main" val="29673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 txBox="1">
            <a:spLocks/>
          </p:cNvSpPr>
          <p:nvPr/>
        </p:nvSpPr>
        <p:spPr>
          <a:xfrm>
            <a:off x="70992" y="116633"/>
            <a:ext cx="9073008" cy="5760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0215" indent="-450215"/>
            <a:r>
              <a:rPr lang="cs-CZ" sz="1400" b="1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„</a:t>
            </a:r>
            <a:r>
              <a:rPr lang="cs-CZ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Oprava mostních objektů v </a:t>
            </a:r>
            <a:r>
              <a:rPr lang="cs-CZ" sz="1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žst</a:t>
            </a:r>
            <a:r>
              <a:rPr lang="cs-CZ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Ostrava hlavní nádraží </a:t>
            </a:r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“, </a:t>
            </a:r>
          </a:p>
          <a:p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SO 01 lávka  km 0,217 (TÚ 2132, DÚ A3)</a:t>
            </a:r>
            <a:b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</a:br>
            <a:r>
              <a:rPr lang="cs-CZ" sz="1300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pohled </a:t>
            </a:r>
            <a:r>
              <a:rPr lang="cs-CZ" sz="1300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proti směru staničení </a:t>
            </a:r>
            <a:r>
              <a:rPr lang="pl-PL" sz="1300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(schodiště, V.nástupišřtě, kolej č.804 </a:t>
            </a:r>
            <a:r>
              <a:rPr lang="pl-PL" sz="13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a </a:t>
            </a:r>
            <a:r>
              <a:rPr lang="pl-PL" sz="1300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803)</a:t>
            </a:r>
            <a:endParaRPr lang="cs-CZ" sz="1300" dirty="0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496" y="908720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8451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124744"/>
            <a:ext cx="5842000" cy="4381500"/>
          </a:xfrm>
          <a:prstGeom prst="rect">
            <a:avLst/>
          </a:prstGeom>
        </p:spPr>
      </p:pic>
      <p:sp>
        <p:nvSpPr>
          <p:cNvPr id="5" name="Nadpis 1"/>
          <p:cNvSpPr txBox="1">
            <a:spLocks/>
          </p:cNvSpPr>
          <p:nvPr/>
        </p:nvSpPr>
        <p:spPr>
          <a:xfrm>
            <a:off x="75774" y="22811"/>
            <a:ext cx="9073008" cy="5760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0215" indent="-450215"/>
            <a:r>
              <a:rPr lang="cs-CZ" sz="1400" b="1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„</a:t>
            </a:r>
            <a:r>
              <a:rPr lang="cs-CZ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Oprava mostních objektů v </a:t>
            </a:r>
            <a:r>
              <a:rPr lang="cs-CZ" sz="1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žst</a:t>
            </a:r>
            <a:r>
              <a:rPr lang="cs-CZ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Ostrava hlavní nádraží </a:t>
            </a:r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“, </a:t>
            </a:r>
          </a:p>
          <a:p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SO 01 lávka  km 0,217 (TÚ 2132, DÚ A3)</a:t>
            </a:r>
            <a:b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</a:br>
            <a:r>
              <a:rPr lang="cs-CZ" sz="1300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pohled do tubusu lávky</a:t>
            </a:r>
            <a:endParaRPr lang="cs-CZ" sz="1300" dirty="0"/>
          </a:p>
        </p:txBody>
      </p:sp>
    </p:spTree>
    <p:extLst>
      <p:ext uri="{BB962C8B-B14F-4D97-AF65-F5344CB8AC3E}">
        <p14:creationId xmlns:p14="http://schemas.microsoft.com/office/powerpoint/2010/main" val="5803149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600200"/>
            <a:ext cx="6096000" cy="4572000"/>
          </a:xfrm>
          <a:prstGeom prst="rect">
            <a:avLst/>
          </a:prstGeom>
        </p:spPr>
      </p:pic>
      <p:sp>
        <p:nvSpPr>
          <p:cNvPr id="5" name="Nadpis 1"/>
          <p:cNvSpPr txBox="1">
            <a:spLocks/>
          </p:cNvSpPr>
          <p:nvPr/>
        </p:nvSpPr>
        <p:spPr>
          <a:xfrm>
            <a:off x="75774" y="22811"/>
            <a:ext cx="9073008" cy="5760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0215" indent="-450215"/>
            <a:r>
              <a:rPr lang="cs-CZ" sz="1400" b="1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„</a:t>
            </a:r>
            <a:r>
              <a:rPr lang="cs-CZ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Oprava mostních objektů v </a:t>
            </a:r>
            <a:r>
              <a:rPr lang="cs-CZ" sz="1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žst</a:t>
            </a:r>
            <a:r>
              <a:rPr lang="cs-CZ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Ostrava hlavní nádraží </a:t>
            </a:r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“, </a:t>
            </a:r>
          </a:p>
          <a:p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SO 01 lávka  km 0,217 (TÚ 2132, DÚ A3)</a:t>
            </a:r>
            <a:b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</a:br>
            <a:r>
              <a:rPr lang="cs-CZ" sz="1300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pohled – schodišťové rameno s eskalátorem (směr Ostrava Střed)</a:t>
            </a:r>
            <a:endParaRPr lang="cs-CZ" sz="1300" dirty="0"/>
          </a:p>
        </p:txBody>
      </p:sp>
    </p:spTree>
    <p:extLst>
      <p:ext uri="{BB962C8B-B14F-4D97-AF65-F5344CB8AC3E}">
        <p14:creationId xmlns:p14="http://schemas.microsoft.com/office/powerpoint/2010/main" val="4602640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  <p:sp>
        <p:nvSpPr>
          <p:cNvPr id="5" name="Nadpis 1"/>
          <p:cNvSpPr txBox="1">
            <a:spLocks/>
          </p:cNvSpPr>
          <p:nvPr/>
        </p:nvSpPr>
        <p:spPr>
          <a:xfrm>
            <a:off x="75774" y="22811"/>
            <a:ext cx="9073008" cy="5760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0215" indent="-450215"/>
            <a:r>
              <a:rPr lang="cs-CZ" sz="1400" b="1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„</a:t>
            </a:r>
            <a:r>
              <a:rPr lang="cs-CZ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Oprava mostních objektů v </a:t>
            </a:r>
            <a:r>
              <a:rPr lang="cs-CZ" sz="1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žst</a:t>
            </a:r>
            <a:r>
              <a:rPr lang="cs-CZ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Ostrava hlavní nádraží </a:t>
            </a:r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“, </a:t>
            </a:r>
          </a:p>
          <a:p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SO 01 lávka  km 0,217 (TÚ 2132, DÚ A3)</a:t>
            </a:r>
            <a:b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</a:br>
            <a:r>
              <a:rPr lang="cs-CZ" sz="1300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pohled – schodišťové rameno pevné (směr Ostrava </a:t>
            </a:r>
            <a:r>
              <a:rPr lang="cs-CZ" sz="1300" dirty="0" err="1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Svinov</a:t>
            </a:r>
            <a:r>
              <a:rPr lang="cs-CZ" sz="1300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)</a:t>
            </a:r>
            <a:endParaRPr lang="cs-CZ" sz="1300" dirty="0"/>
          </a:p>
        </p:txBody>
      </p:sp>
    </p:spTree>
    <p:extLst>
      <p:ext uri="{BB962C8B-B14F-4D97-AF65-F5344CB8AC3E}">
        <p14:creationId xmlns:p14="http://schemas.microsoft.com/office/powerpoint/2010/main" val="1243429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80"/>
          <a:stretch/>
        </p:blipFill>
        <p:spPr>
          <a:xfrm>
            <a:off x="179512" y="764704"/>
            <a:ext cx="6767795" cy="3811780"/>
          </a:xfrm>
        </p:spPr>
      </p:pic>
      <p:pic>
        <p:nvPicPr>
          <p:cNvPr id="5" name="Obrázek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071"/>
          <a:stretch/>
        </p:blipFill>
        <p:spPr>
          <a:xfrm>
            <a:off x="2987824" y="3356992"/>
            <a:ext cx="6035040" cy="3384376"/>
          </a:xfrm>
          <a:prstGeom prst="rect">
            <a:avLst/>
          </a:prstGeom>
        </p:spPr>
      </p:pic>
      <p:sp>
        <p:nvSpPr>
          <p:cNvPr id="6" name="Nadpis 1"/>
          <p:cNvSpPr txBox="1">
            <a:spLocks/>
          </p:cNvSpPr>
          <p:nvPr/>
        </p:nvSpPr>
        <p:spPr>
          <a:xfrm>
            <a:off x="75774" y="22811"/>
            <a:ext cx="9073008" cy="5760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0215" indent="-450215"/>
            <a:r>
              <a:rPr lang="cs-CZ" sz="1400" b="1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„</a:t>
            </a:r>
            <a:r>
              <a:rPr lang="cs-CZ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Oprava mostních objektů v </a:t>
            </a:r>
            <a:r>
              <a:rPr lang="cs-CZ" sz="1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žst</a:t>
            </a:r>
            <a:r>
              <a:rPr lang="cs-CZ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Ostrava hlavní nádraží </a:t>
            </a:r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“, </a:t>
            </a:r>
          </a:p>
          <a:p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SO 01 lávka  km 0,217 (TÚ 2132, DÚ A3)</a:t>
            </a:r>
            <a:b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</a:br>
            <a:r>
              <a:rPr lang="cs-CZ" sz="1300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stav výplní okenní otvorů na schodišťových ramenech</a:t>
            </a:r>
            <a:endParaRPr lang="cs-CZ" sz="1300" dirty="0"/>
          </a:p>
        </p:txBody>
      </p:sp>
    </p:spTree>
    <p:extLst>
      <p:ext uri="{BB962C8B-B14F-4D97-AF65-F5344CB8AC3E}">
        <p14:creationId xmlns:p14="http://schemas.microsoft.com/office/powerpoint/2010/main" val="31985224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symbol pro obsah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47"/>
          <a:stretch/>
        </p:blipFill>
        <p:spPr>
          <a:xfrm>
            <a:off x="3203848" y="692696"/>
            <a:ext cx="5852160" cy="3411851"/>
          </a:xfrm>
          <a:prstGeom prst="rect">
            <a:avLst/>
          </a:prstGeom>
        </p:spPr>
      </p:pic>
      <p:pic>
        <p:nvPicPr>
          <p:cNvPr id="7" name="Zástupný symbol pro obsah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112389"/>
            <a:ext cx="5657088" cy="3745611"/>
          </a:xfrm>
        </p:spPr>
      </p:pic>
      <p:sp>
        <p:nvSpPr>
          <p:cNvPr id="9" name="Nadpis 1"/>
          <p:cNvSpPr txBox="1">
            <a:spLocks/>
          </p:cNvSpPr>
          <p:nvPr/>
        </p:nvSpPr>
        <p:spPr>
          <a:xfrm>
            <a:off x="75774" y="22811"/>
            <a:ext cx="9073008" cy="5760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0215" indent="-450215"/>
            <a:r>
              <a:rPr lang="cs-CZ" sz="1400" b="1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„</a:t>
            </a:r>
            <a:r>
              <a:rPr lang="cs-CZ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Oprava mostních objektů v </a:t>
            </a:r>
            <a:r>
              <a:rPr lang="cs-CZ" sz="1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žst</a:t>
            </a:r>
            <a:r>
              <a:rPr lang="cs-CZ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Ostrava hlavní nádraží </a:t>
            </a:r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“, </a:t>
            </a:r>
          </a:p>
          <a:p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SO 01 lávka  km 0,217 (TÚ 2132, DÚ A3)</a:t>
            </a:r>
            <a:b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</a:br>
            <a:r>
              <a:rPr lang="cs-CZ" sz="13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plochá a šikmá část zastřešení schodišťových </a:t>
            </a:r>
            <a:r>
              <a:rPr lang="cs-CZ" sz="1300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ramen</a:t>
            </a:r>
            <a:endParaRPr lang="cs-CZ" sz="1300" dirty="0"/>
          </a:p>
        </p:txBody>
      </p:sp>
    </p:spTree>
    <p:extLst>
      <p:ext uri="{BB962C8B-B14F-4D97-AF65-F5344CB8AC3E}">
        <p14:creationId xmlns:p14="http://schemas.microsoft.com/office/powerpoint/2010/main" val="3178687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628800"/>
            <a:ext cx="8032211" cy="4525963"/>
          </a:xfr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598874"/>
            <a:ext cx="5169408" cy="2912840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468558"/>
            <a:ext cx="3608832" cy="2389442"/>
          </a:xfrm>
          <a:prstGeom prst="rect">
            <a:avLst/>
          </a:prstGeom>
        </p:spPr>
      </p:pic>
      <p:sp>
        <p:nvSpPr>
          <p:cNvPr id="7" name="Nadpis 1"/>
          <p:cNvSpPr txBox="1">
            <a:spLocks/>
          </p:cNvSpPr>
          <p:nvPr/>
        </p:nvSpPr>
        <p:spPr>
          <a:xfrm>
            <a:off x="75774" y="22811"/>
            <a:ext cx="9073008" cy="5760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0215" indent="-450215"/>
            <a:r>
              <a:rPr lang="cs-CZ" sz="1400" b="1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„</a:t>
            </a:r>
            <a:r>
              <a:rPr lang="cs-CZ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Oprava mostních objektů v </a:t>
            </a:r>
            <a:r>
              <a:rPr lang="cs-CZ" sz="1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žst</a:t>
            </a:r>
            <a:r>
              <a:rPr lang="cs-CZ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Ostrava hlavní nádraží </a:t>
            </a:r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“, </a:t>
            </a:r>
          </a:p>
          <a:p>
            <a: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SO 01 lávka  km 0,217 (TÚ 2132, DÚ A3)</a:t>
            </a:r>
            <a:br>
              <a:rPr lang="cs-CZ" sz="14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</a:br>
            <a:r>
              <a:rPr lang="cs-CZ" sz="1300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poruchy na zastřešení schodišťových ramen</a:t>
            </a:r>
            <a:endParaRPr lang="cs-CZ" sz="1300" dirty="0"/>
          </a:p>
        </p:txBody>
      </p:sp>
    </p:spTree>
    <p:extLst>
      <p:ext uri="{BB962C8B-B14F-4D97-AF65-F5344CB8AC3E}">
        <p14:creationId xmlns:p14="http://schemas.microsoft.com/office/powerpoint/2010/main" val="20303093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symbol pro obsah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455"/>
          <a:stretch/>
        </p:blipFill>
        <p:spPr>
          <a:xfrm>
            <a:off x="357892" y="908720"/>
            <a:ext cx="8569757" cy="5369703"/>
          </a:xfrm>
        </p:spPr>
      </p:pic>
      <p:sp>
        <p:nvSpPr>
          <p:cNvPr id="4" name="Nadpis 1"/>
          <p:cNvSpPr txBox="1">
            <a:spLocks/>
          </p:cNvSpPr>
          <p:nvPr/>
        </p:nvSpPr>
        <p:spPr>
          <a:xfrm>
            <a:off x="35496" y="116633"/>
            <a:ext cx="8928992" cy="5760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0215" indent="-450215"/>
            <a:r>
              <a:rPr lang="cs-CZ" sz="1400" b="1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„</a:t>
            </a:r>
            <a:r>
              <a:rPr lang="cs-CZ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Oprava mostních </a:t>
            </a:r>
            <a:r>
              <a:rPr lang="cs-CZ" sz="1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objektů v</a:t>
            </a:r>
            <a:r>
              <a:rPr lang="cs-CZ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cs-CZ" sz="1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žst</a:t>
            </a:r>
            <a:r>
              <a:rPr lang="cs-CZ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Ostrava hlavní nádraží </a:t>
            </a:r>
            <a:r>
              <a:rPr lang="cs-CZ" sz="1400" b="1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“, </a:t>
            </a:r>
          </a:p>
          <a:p>
            <a:r>
              <a:rPr lang="cs-CZ" sz="1400" b="1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SO 02 lávka  km 267,240 (TÚ 1891, DÚ T3)</a:t>
            </a:r>
            <a:br>
              <a:rPr lang="cs-CZ" sz="1400" b="1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</a:br>
            <a:r>
              <a:rPr lang="cs-CZ" sz="1300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pohled ve směru staničení (tubus lávky + schodiště, </a:t>
            </a:r>
            <a:r>
              <a:rPr lang="cs-CZ" sz="1300" dirty="0" err="1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I.nástupiště</a:t>
            </a:r>
            <a:r>
              <a:rPr lang="cs-CZ" sz="1300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, kolej č.801 a 802)</a:t>
            </a:r>
            <a:endParaRPr lang="cs-CZ" sz="1300" dirty="0"/>
          </a:p>
        </p:txBody>
      </p:sp>
    </p:spTree>
    <p:extLst>
      <p:ext uri="{BB962C8B-B14F-4D97-AF65-F5344CB8AC3E}">
        <p14:creationId xmlns:p14="http://schemas.microsoft.com/office/powerpoint/2010/main" val="2762681153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12440</TotalTime>
  <Words>493</Words>
  <Application>Microsoft Office PowerPoint</Application>
  <PresentationFormat>Předvádění na obrazovce (4:3)</PresentationFormat>
  <Paragraphs>28</Paragraphs>
  <Slides>14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8" baseType="lpstr">
      <vt:lpstr>Arial</vt:lpstr>
      <vt:lpstr>Calibri</vt:lpstr>
      <vt:lpstr>Times New Roman</vt:lpstr>
      <vt:lpstr>Motiv systému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SŽDC s.o.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Most km 103,854, Frýdlant nad Ostravicí – Pržno, trať Valašské Meziříčí – Frýdek-Místek, TÚ 2131 pohled ve směru staničení</dc:title>
  <dc:creator>Dobiáš Lumír</dc:creator>
  <cp:lastModifiedBy>Dobiáš Lumír, Ing.</cp:lastModifiedBy>
  <cp:revision>50</cp:revision>
  <cp:lastPrinted>2019-09-06T14:22:41Z</cp:lastPrinted>
  <dcterms:created xsi:type="dcterms:W3CDTF">2017-10-10T10:39:50Z</dcterms:created>
  <dcterms:modified xsi:type="dcterms:W3CDTF">2020-03-03T14:53:17Z</dcterms:modified>
</cp:coreProperties>
</file>