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140" y="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990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897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990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9400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990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355095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Předvádění na obrazovce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</vt:i4>
      </vt:variant>
    </vt:vector>
  </HeadingPairs>
  <TitlesOfParts>
    <vt:vector size="4" baseType="lpstr">
      <vt:lpstr>Motiv sady Office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Odehnal Lukáš, DiS.</dc:creator>
  <cp:lastModifiedBy>Odehnal Lukáš, DiS.</cp:lastModifiedBy>
  <cp:revision>1</cp:revision>
  <dcterms:created xsi:type="dcterms:W3CDTF">2019-06-06T06:36:56Z</dcterms:created>
  <dcterms:modified xsi:type="dcterms:W3CDTF">2019-06-06T06:40:56Z</dcterms:modified>
</cp:coreProperties>
</file>