
<file path=[Content_Types].xml><?xml version="1.0" encoding="utf-8"?>
<Types xmlns="http://schemas.openxmlformats.org/package/2006/content-types">
  <Default Extension="jpeg" ContentType="image/jpe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header8.xml" ContentType="application/vnd.openxmlformats-officedocument.wordprocessingml.head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footer10.xml" ContentType="application/vnd.openxmlformats-officedocument.wordprocessingml.footer+xml"/>
  <Override PartName="/word/header11.xml" ContentType="application/vnd.openxmlformats-officedocument.wordprocessingml.header+xml"/>
  <Override PartName="/word/footer1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DB6EB02" w14:textId="77777777" w:rsidR="00F422D3" w:rsidRDefault="00F422D3" w:rsidP="00B42F40">
      <w:pPr>
        <w:pStyle w:val="Titul1"/>
      </w:pPr>
      <w:r>
        <w:t>S</w:t>
      </w:r>
      <w:r w:rsidR="003F5723">
        <w:t xml:space="preserve">mlouva o dílo na </w:t>
      </w:r>
      <w:r w:rsidR="00A22298">
        <w:t>poskytování služeb</w:t>
      </w:r>
    </w:p>
    <w:p w14:paraId="3D6253AA" w14:textId="3FEF084C" w:rsidR="00A22298" w:rsidRDefault="009B0C69" w:rsidP="00B42F40">
      <w:pPr>
        <w:pStyle w:val="Titul2"/>
      </w:pPr>
      <w:r>
        <w:t>Geotechnický monitoring SO 22-19-91 Němčický tunel</w:t>
      </w:r>
    </w:p>
    <w:p w14:paraId="0030737C" w14:textId="1B6F21DA" w:rsidR="00F422D3" w:rsidRDefault="00F422D3" w:rsidP="00B42F40">
      <w:pPr>
        <w:pStyle w:val="Titul2"/>
      </w:pPr>
      <w:r>
        <w:t>Název zakázky: „</w:t>
      </w:r>
      <w:r w:rsidR="009B0C69">
        <w:t>Modernizace trati Brno-Přerov, 4.</w:t>
      </w:r>
      <w:r w:rsidR="00986C47">
        <w:t> </w:t>
      </w:r>
      <w:r w:rsidR="009B0C69">
        <w:t>stavba Nezamyslice - Kojetín</w:t>
      </w:r>
      <w:r>
        <w:t>“</w:t>
      </w:r>
    </w:p>
    <w:p w14:paraId="5DCAFD8A" w14:textId="77777777" w:rsidR="00F422D3" w:rsidRPr="00B42F40" w:rsidRDefault="00F422D3" w:rsidP="00B42F40">
      <w:pPr>
        <w:pStyle w:val="Nadpisbezsl1-2"/>
      </w:pPr>
      <w:r w:rsidRPr="00B42F40">
        <w:t>Smluvní strany:</w:t>
      </w:r>
    </w:p>
    <w:p w14:paraId="4F6D7864" w14:textId="77777777" w:rsidR="00F422D3" w:rsidRPr="00F422D3" w:rsidRDefault="00F422D3" w:rsidP="00B42F40">
      <w:pPr>
        <w:pStyle w:val="Textbezodsazen"/>
        <w:spacing w:after="0"/>
        <w:rPr>
          <w:b/>
        </w:rPr>
      </w:pPr>
      <w:r w:rsidRPr="00F422D3">
        <w:rPr>
          <w:b/>
        </w:rPr>
        <w:t>Správa železni</w:t>
      </w:r>
      <w:r w:rsidR="005A0DD7">
        <w:rPr>
          <w:b/>
        </w:rPr>
        <w:t>c</w:t>
      </w:r>
      <w:r w:rsidRPr="00F422D3">
        <w:rPr>
          <w:b/>
        </w:rPr>
        <w:t>, státní organizace</w:t>
      </w:r>
    </w:p>
    <w:p w14:paraId="35B073B6" w14:textId="77777777" w:rsidR="00F422D3" w:rsidRDefault="00F422D3" w:rsidP="00B42F40">
      <w:pPr>
        <w:pStyle w:val="Textbezodsazen"/>
        <w:spacing w:after="0"/>
      </w:pPr>
      <w:r>
        <w:t xml:space="preserve">se sídlem: Dlážděná 1003/7, 110 00 Praha 1 - Nové Město </w:t>
      </w:r>
    </w:p>
    <w:p w14:paraId="4D53EFB9" w14:textId="77777777" w:rsidR="00F422D3" w:rsidRDefault="00F422D3" w:rsidP="00B42F40">
      <w:pPr>
        <w:pStyle w:val="Textbezodsazen"/>
        <w:spacing w:after="0"/>
      </w:pPr>
      <w:r>
        <w:t>IČO: 70994234 DIČ: CZ70994234</w:t>
      </w:r>
    </w:p>
    <w:p w14:paraId="2820678C" w14:textId="77777777" w:rsidR="00F422D3" w:rsidRDefault="00F422D3" w:rsidP="00B42F40">
      <w:pPr>
        <w:pStyle w:val="Textbezodsazen"/>
        <w:spacing w:after="0"/>
      </w:pPr>
      <w:r>
        <w:t>zapsaná v obchodním rejstříku vedeném Městským soudem v Praze,</w:t>
      </w:r>
    </w:p>
    <w:p w14:paraId="7E312971" w14:textId="77777777" w:rsidR="00F422D3" w:rsidRDefault="00F422D3" w:rsidP="00B42F40">
      <w:pPr>
        <w:pStyle w:val="Textbezodsazen"/>
        <w:spacing w:after="0"/>
      </w:pPr>
      <w:r>
        <w:t>spisová značka A 48384</w:t>
      </w:r>
    </w:p>
    <w:p w14:paraId="62DB2C33" w14:textId="50D882C8" w:rsidR="009B0C69" w:rsidRPr="00767391" w:rsidRDefault="00F422D3" w:rsidP="009B0C69">
      <w:pPr>
        <w:pStyle w:val="Textbezodsazen"/>
        <w:spacing w:after="0"/>
      </w:pPr>
      <w:r w:rsidRPr="00A22298">
        <w:t xml:space="preserve">zastoupena: </w:t>
      </w:r>
      <w:r w:rsidR="009B0C69" w:rsidRPr="00767391">
        <w:t xml:space="preserve">Ing. Mojmírem Nejezchlebem, náměstkem GŘ pro modernizaci dráhy </w:t>
      </w:r>
    </w:p>
    <w:p w14:paraId="0D3B933F" w14:textId="77777777" w:rsidR="009B0C69" w:rsidRPr="001C61BC" w:rsidRDefault="009B0C69" w:rsidP="009B0C69">
      <w:pPr>
        <w:pStyle w:val="Textbezodsazen"/>
      </w:pPr>
      <w:r w:rsidRPr="00767391">
        <w:t>na základě Pověření č. 2372 ze dne 26. 2. 2018</w:t>
      </w:r>
    </w:p>
    <w:p w14:paraId="3F0FCE1C" w14:textId="613E2485" w:rsidR="00F422D3" w:rsidRPr="00A22298" w:rsidRDefault="00F422D3" w:rsidP="00A22298">
      <w:pPr>
        <w:pStyle w:val="Textbezodsazen"/>
      </w:pPr>
    </w:p>
    <w:p w14:paraId="5C62DDF7" w14:textId="77777777" w:rsidR="00F422D3" w:rsidRPr="00B42F40" w:rsidRDefault="00F422D3" w:rsidP="00B42F40">
      <w:pPr>
        <w:pStyle w:val="Textbezodsazen"/>
        <w:spacing w:after="0"/>
        <w:rPr>
          <w:rStyle w:val="Zdraznnjemn"/>
          <w:b/>
          <w:iCs w:val="0"/>
          <w:color w:val="auto"/>
        </w:rPr>
      </w:pPr>
      <w:r w:rsidRPr="00B42F40">
        <w:rPr>
          <w:rStyle w:val="Zdraznnjemn"/>
          <w:b/>
          <w:iCs w:val="0"/>
          <w:color w:val="auto"/>
        </w:rPr>
        <w:t xml:space="preserve">Korespondenční adresa: </w:t>
      </w:r>
    </w:p>
    <w:p w14:paraId="57EA25BF" w14:textId="77777777" w:rsidR="00F422D3" w:rsidRDefault="00F422D3" w:rsidP="00B42F40">
      <w:pPr>
        <w:pStyle w:val="Textbezodsazen"/>
        <w:spacing w:after="0"/>
      </w:pPr>
      <w:r>
        <w:t>Správa železni</w:t>
      </w:r>
      <w:r w:rsidR="005A0DD7">
        <w:t>c</w:t>
      </w:r>
      <w:r>
        <w:t>, státní organizace</w:t>
      </w:r>
    </w:p>
    <w:p w14:paraId="4CB6E222" w14:textId="77777777" w:rsidR="00F422D3" w:rsidRDefault="00F422D3" w:rsidP="00B42F40">
      <w:pPr>
        <w:pStyle w:val="Textbezodsazen"/>
      </w:pPr>
      <w:r w:rsidRPr="00B42F40">
        <w:t>Stavební</w:t>
      </w:r>
      <w:r>
        <w:t xml:space="preserve"> správa</w:t>
      </w:r>
      <w:r w:rsidR="00176814">
        <w:t xml:space="preserve"> východ, Nerudova 1, 779 00 Olomouc</w:t>
      </w:r>
    </w:p>
    <w:p w14:paraId="1F0E12B6" w14:textId="77777777" w:rsidR="00F422D3" w:rsidRDefault="00F422D3" w:rsidP="00B42F40">
      <w:pPr>
        <w:pStyle w:val="Textbezodsazen"/>
      </w:pPr>
      <w:r>
        <w:t>(</w:t>
      </w:r>
      <w:r w:rsidRPr="00B42F40">
        <w:t>dále</w:t>
      </w:r>
      <w:r>
        <w:t xml:space="preserve"> jen „</w:t>
      </w:r>
      <w:r w:rsidRPr="00F422D3">
        <w:rPr>
          <w:b/>
        </w:rPr>
        <w:t>Objednatel</w:t>
      </w:r>
      <w:r>
        <w:t>“)</w:t>
      </w:r>
    </w:p>
    <w:p w14:paraId="79F09A38" w14:textId="4AF1586F" w:rsidR="00F422D3" w:rsidRDefault="00F422D3" w:rsidP="00B42F40">
      <w:pPr>
        <w:pStyle w:val="Textbezodsazen"/>
        <w:spacing w:after="0"/>
      </w:pPr>
      <w:r>
        <w:t xml:space="preserve">číslo smlouvy: </w:t>
      </w:r>
      <w:r w:rsidR="00BA6957" w:rsidRPr="00131DBB">
        <w:rPr>
          <w:highlight w:val="green"/>
        </w:rPr>
        <w:fldChar w:fldCharType="begin"/>
      </w:r>
      <w:r w:rsidR="00BA6957" w:rsidRPr="00131DBB">
        <w:rPr>
          <w:highlight w:val="green"/>
        </w:rPr>
        <w:instrText xml:space="preserve"> MACROBUTTON  VložitŠirokouMezeru "[VLOŽÍ OBJEDNATEL]" </w:instrText>
      </w:r>
      <w:r w:rsidR="00BA6957" w:rsidRPr="00131DBB">
        <w:rPr>
          <w:highlight w:val="green"/>
        </w:rPr>
        <w:fldChar w:fldCharType="end"/>
      </w:r>
      <w:r>
        <w:t xml:space="preserve"> </w:t>
      </w:r>
    </w:p>
    <w:p w14:paraId="725FC410" w14:textId="77777777" w:rsidR="004D71CD" w:rsidRDefault="004D71CD" w:rsidP="004D71CD">
      <w:pPr>
        <w:pStyle w:val="Textbezodsazen"/>
        <w:spacing w:after="0"/>
      </w:pPr>
      <w:r>
        <w:t xml:space="preserve">číslo jednací: </w:t>
      </w:r>
      <w:r>
        <w:rPr>
          <w:highlight w:val="green"/>
        </w:rPr>
        <w:fldChar w:fldCharType="begin"/>
      </w:r>
      <w:r>
        <w:rPr>
          <w:highlight w:val="green"/>
        </w:rPr>
        <w:instrText xml:space="preserve"> MACROBUTTON  VložitŠirokouMezeru "[VLOŽÍ OBJEDNATEL]" </w:instrText>
      </w:r>
      <w:r>
        <w:rPr>
          <w:highlight w:val="green"/>
        </w:rPr>
        <w:fldChar w:fldCharType="end"/>
      </w:r>
    </w:p>
    <w:p w14:paraId="1E5948D6" w14:textId="325C03F2" w:rsidR="00F422D3" w:rsidRDefault="00F422D3" w:rsidP="00B42F40">
      <w:pPr>
        <w:pStyle w:val="Textbezodsazen"/>
      </w:pPr>
      <w:r>
        <w:t xml:space="preserve">ISPROFOND: </w:t>
      </w:r>
      <w:r w:rsidR="009B0C69">
        <w:t>5003720017</w:t>
      </w:r>
    </w:p>
    <w:p w14:paraId="624C0232" w14:textId="77777777" w:rsidR="00B42F40" w:rsidRDefault="00B42F40" w:rsidP="00B42F40">
      <w:pPr>
        <w:pStyle w:val="Textbezodsazen"/>
      </w:pPr>
    </w:p>
    <w:p w14:paraId="18FD2ACF" w14:textId="77777777" w:rsidR="00F422D3" w:rsidRDefault="00F422D3" w:rsidP="00B42F40">
      <w:pPr>
        <w:pStyle w:val="Textbezodsazen"/>
      </w:pPr>
      <w:r w:rsidRPr="00B42F40">
        <w:t>a</w:t>
      </w:r>
    </w:p>
    <w:p w14:paraId="435FF73A" w14:textId="77777777" w:rsidR="00B42F40" w:rsidRPr="00B42F40" w:rsidRDefault="00B42F40" w:rsidP="00B42F40">
      <w:pPr>
        <w:pStyle w:val="Textbezodsazen"/>
      </w:pPr>
    </w:p>
    <w:p w14:paraId="539C5678" w14:textId="39D9E194" w:rsidR="00F422D3" w:rsidRPr="00BA6957" w:rsidRDefault="00BA6957" w:rsidP="00B42F40">
      <w:pPr>
        <w:pStyle w:val="Textbezodsazen"/>
        <w:spacing w:after="0"/>
        <w:rPr>
          <w:b/>
        </w:rPr>
      </w:pPr>
      <w:r w:rsidRPr="00BA6957">
        <w:rPr>
          <w:b/>
          <w:highlight w:val="yellow"/>
        </w:rPr>
        <w:fldChar w:fldCharType="begin"/>
      </w:r>
      <w:r w:rsidRPr="00BA6957">
        <w:rPr>
          <w:b/>
          <w:highlight w:val="yellow"/>
        </w:rPr>
        <w:instrText xml:space="preserve"> MACROBUTTON  VložitŠirokouMezeru "[VLOŽÍ ZHOTOVITEL]" </w:instrText>
      </w:r>
      <w:r w:rsidRPr="00BA6957">
        <w:rPr>
          <w:b/>
          <w:highlight w:val="yellow"/>
        </w:rPr>
        <w:fldChar w:fldCharType="end"/>
      </w:r>
    </w:p>
    <w:p w14:paraId="2FAE10BD" w14:textId="2BC6C49E" w:rsidR="00F422D3" w:rsidRPr="00B42F40" w:rsidRDefault="00F422D3" w:rsidP="00B42F40">
      <w:pPr>
        <w:pStyle w:val="Textbezodsazen"/>
        <w:spacing w:after="0"/>
      </w:pPr>
      <w:r w:rsidRPr="00B42F40">
        <w:t xml:space="preserve">se sídlem: </w:t>
      </w:r>
      <w:r w:rsidR="007A6E71" w:rsidRPr="00F97DBD">
        <w:rPr>
          <w:highlight w:val="yellow"/>
        </w:rPr>
        <w:fldChar w:fldCharType="begin"/>
      </w:r>
      <w:r w:rsidR="007A6E71" w:rsidRPr="00F97DBD">
        <w:rPr>
          <w:highlight w:val="yellow"/>
        </w:rPr>
        <w:instrText xml:space="preserve"> MACROBUTTON  VložitŠirokouMezeru "[VLOŽÍ ZHOTOVITEL]" </w:instrText>
      </w:r>
      <w:r w:rsidR="007A6E71" w:rsidRPr="00F97DBD">
        <w:rPr>
          <w:highlight w:val="yellow"/>
        </w:rPr>
        <w:fldChar w:fldCharType="end"/>
      </w:r>
    </w:p>
    <w:p w14:paraId="43C4DFA7" w14:textId="2F183205" w:rsidR="00F422D3" w:rsidRPr="00B42F40" w:rsidRDefault="00F422D3" w:rsidP="00B42F40">
      <w:pPr>
        <w:pStyle w:val="Textbezodsazen"/>
        <w:spacing w:after="0"/>
      </w:pPr>
      <w:r w:rsidRPr="00B42F40">
        <w:t xml:space="preserve">IČO: </w:t>
      </w:r>
      <w:r w:rsidR="007A6E71" w:rsidRPr="00F97DBD">
        <w:rPr>
          <w:highlight w:val="yellow"/>
        </w:rPr>
        <w:fldChar w:fldCharType="begin"/>
      </w:r>
      <w:r w:rsidR="007A6E71" w:rsidRPr="00F97DBD">
        <w:rPr>
          <w:highlight w:val="yellow"/>
        </w:rPr>
        <w:instrText xml:space="preserve"> MACROBUTTON  VložitŠirokouMezeru "[VLOŽÍ ZHOTOVITEL]" </w:instrText>
      </w:r>
      <w:r w:rsidR="007A6E71" w:rsidRPr="00F97DBD">
        <w:rPr>
          <w:highlight w:val="yellow"/>
        </w:rPr>
        <w:fldChar w:fldCharType="end"/>
      </w:r>
      <w:r w:rsidRPr="00B42F40">
        <w:t xml:space="preserve">, DIČ: </w:t>
      </w:r>
      <w:r w:rsidR="007A6E71" w:rsidRPr="00F97DBD">
        <w:rPr>
          <w:highlight w:val="yellow"/>
        </w:rPr>
        <w:fldChar w:fldCharType="begin"/>
      </w:r>
      <w:r w:rsidR="007A6E71" w:rsidRPr="00F97DBD">
        <w:rPr>
          <w:highlight w:val="yellow"/>
        </w:rPr>
        <w:instrText xml:space="preserve"> MACROBUTTON  VložitŠirokouMezeru "[VLOŽÍ ZHOTOVITEL]" </w:instrText>
      </w:r>
      <w:r w:rsidR="007A6E71" w:rsidRPr="00F97DBD">
        <w:rPr>
          <w:highlight w:val="yellow"/>
        </w:rPr>
        <w:fldChar w:fldCharType="end"/>
      </w:r>
      <w:r w:rsidRPr="00B42F40">
        <w:t xml:space="preserve"> </w:t>
      </w:r>
    </w:p>
    <w:p w14:paraId="72C4DDF6" w14:textId="36A0E2E5" w:rsidR="00F422D3" w:rsidRPr="00B42F40" w:rsidRDefault="00F422D3" w:rsidP="00B42F40">
      <w:pPr>
        <w:pStyle w:val="Textbezodsazen"/>
        <w:spacing w:after="0"/>
        <w:jc w:val="left"/>
      </w:pPr>
      <w:r w:rsidRPr="00B42F40">
        <w:t xml:space="preserve">zapsaná v obchodním rejstříku vedeném </w:t>
      </w:r>
      <w:r w:rsidR="007A6E71" w:rsidRPr="00F97DBD">
        <w:rPr>
          <w:highlight w:val="yellow"/>
        </w:rPr>
        <w:fldChar w:fldCharType="begin"/>
      </w:r>
      <w:r w:rsidR="007A6E71" w:rsidRPr="00F97DBD">
        <w:rPr>
          <w:highlight w:val="yellow"/>
        </w:rPr>
        <w:instrText xml:space="preserve"> MACROBUTTON  VložitŠirokouMezeru "[VLOŽÍ ZHOTOVITEL]" </w:instrText>
      </w:r>
      <w:r w:rsidR="007A6E71" w:rsidRPr="00F97DBD">
        <w:rPr>
          <w:highlight w:val="yellow"/>
        </w:rPr>
        <w:fldChar w:fldCharType="end"/>
      </w:r>
      <w:r w:rsidRPr="00B42F40">
        <w:t xml:space="preserve"> soudem v </w:t>
      </w:r>
      <w:r w:rsidR="007A6E71" w:rsidRPr="00F97DBD">
        <w:rPr>
          <w:highlight w:val="yellow"/>
        </w:rPr>
        <w:fldChar w:fldCharType="begin"/>
      </w:r>
      <w:r w:rsidR="007A6E71" w:rsidRPr="00F97DBD">
        <w:rPr>
          <w:highlight w:val="yellow"/>
        </w:rPr>
        <w:instrText xml:space="preserve"> MACROBUTTON  VložitŠirokouMezeru "[VLOŽÍ ZHOTOVITEL]" </w:instrText>
      </w:r>
      <w:r w:rsidR="007A6E71" w:rsidRPr="00F97DBD">
        <w:rPr>
          <w:highlight w:val="yellow"/>
        </w:rPr>
        <w:fldChar w:fldCharType="end"/>
      </w:r>
      <w:r w:rsidRPr="00B42F40">
        <w:t>,</w:t>
      </w:r>
    </w:p>
    <w:p w14:paraId="05840D79" w14:textId="788282E7" w:rsidR="00F422D3" w:rsidRPr="00B42F40" w:rsidRDefault="00F422D3" w:rsidP="00B42F40">
      <w:pPr>
        <w:pStyle w:val="Textbezodsazen"/>
        <w:spacing w:after="0"/>
      </w:pPr>
      <w:r w:rsidRPr="00B42F40">
        <w:t xml:space="preserve">spisová značka </w:t>
      </w:r>
      <w:r w:rsidR="007A6E71" w:rsidRPr="00F97DBD">
        <w:rPr>
          <w:highlight w:val="yellow"/>
        </w:rPr>
        <w:fldChar w:fldCharType="begin"/>
      </w:r>
      <w:r w:rsidR="007A6E71" w:rsidRPr="00F97DBD">
        <w:rPr>
          <w:highlight w:val="yellow"/>
        </w:rPr>
        <w:instrText xml:space="preserve"> MACROBUTTON  VložitŠirokouMezeru "[VLOŽÍ ZHOTOVITEL]" </w:instrText>
      </w:r>
      <w:r w:rsidR="007A6E71" w:rsidRPr="00F97DBD">
        <w:rPr>
          <w:highlight w:val="yellow"/>
        </w:rPr>
        <w:fldChar w:fldCharType="end"/>
      </w:r>
    </w:p>
    <w:p w14:paraId="36058C09" w14:textId="7690FC1A" w:rsidR="00F422D3" w:rsidRPr="00B42F40" w:rsidRDefault="00F422D3" w:rsidP="00B42F40">
      <w:pPr>
        <w:pStyle w:val="Textbezodsazen"/>
        <w:spacing w:after="0"/>
      </w:pPr>
      <w:r w:rsidRPr="00B42F40">
        <w:t xml:space="preserve">bank. spojení: </w:t>
      </w:r>
      <w:r w:rsidR="007A6E71" w:rsidRPr="00F97DBD">
        <w:rPr>
          <w:highlight w:val="yellow"/>
        </w:rPr>
        <w:fldChar w:fldCharType="begin"/>
      </w:r>
      <w:r w:rsidR="007A6E71" w:rsidRPr="00F97DBD">
        <w:rPr>
          <w:highlight w:val="yellow"/>
        </w:rPr>
        <w:instrText xml:space="preserve"> MACROBUTTON  VložitŠirokouMezeru "[VLOŽÍ ZHOTOVITEL]" </w:instrText>
      </w:r>
      <w:r w:rsidR="007A6E71" w:rsidRPr="00F97DBD">
        <w:rPr>
          <w:highlight w:val="yellow"/>
        </w:rPr>
        <w:fldChar w:fldCharType="end"/>
      </w:r>
      <w:r w:rsidRPr="00B42F40">
        <w:t xml:space="preserve">, č. účtu: </w:t>
      </w:r>
      <w:r w:rsidR="007A6E71" w:rsidRPr="00F97DBD">
        <w:rPr>
          <w:highlight w:val="yellow"/>
        </w:rPr>
        <w:fldChar w:fldCharType="begin"/>
      </w:r>
      <w:r w:rsidR="007A6E71" w:rsidRPr="00F97DBD">
        <w:rPr>
          <w:highlight w:val="yellow"/>
        </w:rPr>
        <w:instrText xml:space="preserve"> MACROBUTTON  VložitŠirokouMezeru "[VLOŽÍ ZHOTOVITEL]" </w:instrText>
      </w:r>
      <w:r w:rsidR="007A6E71" w:rsidRPr="00F97DBD">
        <w:rPr>
          <w:highlight w:val="yellow"/>
        </w:rPr>
        <w:fldChar w:fldCharType="end"/>
      </w:r>
    </w:p>
    <w:p w14:paraId="0DDA0E23" w14:textId="744559B8" w:rsidR="00F422D3" w:rsidRPr="00B42F40" w:rsidRDefault="00F422D3" w:rsidP="00B42F40">
      <w:pPr>
        <w:pStyle w:val="Textbezodsazen"/>
      </w:pPr>
      <w:r w:rsidRPr="00B42F40">
        <w:t xml:space="preserve">zastoupena: </w:t>
      </w:r>
      <w:r w:rsidR="007A6E71" w:rsidRPr="00F97DBD">
        <w:rPr>
          <w:highlight w:val="yellow"/>
        </w:rPr>
        <w:fldChar w:fldCharType="begin"/>
      </w:r>
      <w:r w:rsidR="007A6E71" w:rsidRPr="00F97DBD">
        <w:rPr>
          <w:highlight w:val="yellow"/>
        </w:rPr>
        <w:instrText xml:space="preserve"> MACROBUTTON  VložitŠirokouMezeru "[VLOŽÍ ZHOTOVITEL]" </w:instrText>
      </w:r>
      <w:r w:rsidR="007A6E71" w:rsidRPr="00F97DBD">
        <w:rPr>
          <w:highlight w:val="yellow"/>
        </w:rPr>
        <w:fldChar w:fldCharType="end"/>
      </w:r>
    </w:p>
    <w:p w14:paraId="015D1887" w14:textId="77777777" w:rsidR="00F422D3" w:rsidRPr="00B42F40" w:rsidRDefault="00F422D3" w:rsidP="00B42F40">
      <w:pPr>
        <w:pStyle w:val="Textbezodsazen"/>
        <w:spacing w:after="0"/>
        <w:rPr>
          <w:rStyle w:val="Zdraznnjemn"/>
          <w:b/>
          <w:iCs w:val="0"/>
          <w:color w:val="auto"/>
        </w:rPr>
      </w:pPr>
      <w:r w:rsidRPr="00B42F40">
        <w:rPr>
          <w:rStyle w:val="Zdraznnjemn"/>
          <w:b/>
          <w:iCs w:val="0"/>
          <w:color w:val="auto"/>
        </w:rPr>
        <w:t xml:space="preserve">Korespondenční adresa: </w:t>
      </w:r>
    </w:p>
    <w:p w14:paraId="6B82B547" w14:textId="43A536B2" w:rsidR="00F422D3" w:rsidRPr="00B42F40" w:rsidRDefault="007A6E71" w:rsidP="00B42F40">
      <w:pPr>
        <w:pStyle w:val="Textbezodsazen"/>
      </w:pPr>
      <w:r w:rsidRPr="00F97DBD">
        <w:rPr>
          <w:highlight w:val="yellow"/>
        </w:rPr>
        <w:fldChar w:fldCharType="begin"/>
      </w:r>
      <w:r w:rsidRPr="00F97DBD">
        <w:rPr>
          <w:highlight w:val="yellow"/>
        </w:rPr>
        <w:instrText xml:space="preserve"> MACROBUTTON  VložitŠirokouMezeru "[VLOŽÍ ZHOTOVITEL]" </w:instrText>
      </w:r>
      <w:r w:rsidRPr="00F97DBD">
        <w:rPr>
          <w:highlight w:val="yellow"/>
        </w:rPr>
        <w:fldChar w:fldCharType="end"/>
      </w:r>
    </w:p>
    <w:p w14:paraId="10715484" w14:textId="77777777" w:rsidR="00F422D3" w:rsidRPr="00B42F40" w:rsidRDefault="00F422D3" w:rsidP="00B42F40">
      <w:pPr>
        <w:pStyle w:val="Textbezodsazen"/>
      </w:pPr>
      <w:r w:rsidRPr="00B42F40">
        <w:t>(dále jen „</w:t>
      </w:r>
      <w:r w:rsidRPr="00B42F40">
        <w:rPr>
          <w:rStyle w:val="Tun"/>
        </w:rPr>
        <w:t>Zhotovitel</w:t>
      </w:r>
      <w:r w:rsidRPr="00B42F40">
        <w:t>“)</w:t>
      </w:r>
    </w:p>
    <w:p w14:paraId="66C4045F" w14:textId="339F0CC8" w:rsidR="00F422D3" w:rsidRPr="00B42F40" w:rsidRDefault="00F422D3" w:rsidP="00B42F40">
      <w:pPr>
        <w:pStyle w:val="Textbezodsazen"/>
      </w:pPr>
      <w:r w:rsidRPr="00B42F40">
        <w:t xml:space="preserve">číslo smlouvy: </w:t>
      </w:r>
      <w:r w:rsidR="007A6E71" w:rsidRPr="007A6E71">
        <w:rPr>
          <w:b/>
          <w:highlight w:val="yellow"/>
        </w:rPr>
        <w:fldChar w:fldCharType="begin"/>
      </w:r>
      <w:r w:rsidR="007A6E71" w:rsidRPr="007A6E71">
        <w:rPr>
          <w:b/>
          <w:highlight w:val="yellow"/>
        </w:rPr>
        <w:instrText xml:space="preserve"> MACROBUTTON  VložitŠirokouMezeru "[VLOŽÍ ZHOTOVITEL]" </w:instrText>
      </w:r>
      <w:r w:rsidR="007A6E71" w:rsidRPr="007A6E71">
        <w:rPr>
          <w:b/>
          <w:highlight w:val="yellow"/>
        </w:rPr>
        <w:fldChar w:fldCharType="end"/>
      </w:r>
    </w:p>
    <w:p w14:paraId="08E8A81A" w14:textId="77777777" w:rsidR="00176814" w:rsidRDefault="00176814" w:rsidP="008063CD">
      <w:pPr>
        <w:pStyle w:val="Textbezodsazen"/>
      </w:pPr>
    </w:p>
    <w:p w14:paraId="60859D06" w14:textId="77777777" w:rsidR="008063CD" w:rsidRDefault="00F422D3" w:rsidP="008063CD">
      <w:pPr>
        <w:pStyle w:val="Textbezodsazen"/>
      </w:pPr>
      <w:r w:rsidRPr="00B42F40">
        <w:t>uzavřely tuto smlouvu (dále jen „</w:t>
      </w:r>
      <w:r w:rsidRPr="003F5723">
        <w:rPr>
          <w:rStyle w:val="Tun"/>
        </w:rPr>
        <w:t>Smlouva</w:t>
      </w:r>
      <w:r w:rsidRPr="00B42F40">
        <w:t>“) v souladu s ust. § 2586 a násl. zákona č. 89/2012 Sb., občanský zákoník, ve znění pozdějších předpisů (dále jen „</w:t>
      </w:r>
      <w:r w:rsidRPr="003F5723">
        <w:rPr>
          <w:rStyle w:val="Tun"/>
        </w:rPr>
        <w:t>občanský zákoník</w:t>
      </w:r>
      <w:r w:rsidRPr="00B42F40">
        <w:t>“)</w:t>
      </w:r>
    </w:p>
    <w:p w14:paraId="0C549FDC" w14:textId="77777777" w:rsidR="003F5723" w:rsidRPr="003F5723" w:rsidRDefault="003F5723" w:rsidP="003F5723">
      <w:pPr>
        <w:pStyle w:val="Textbezodsazen"/>
        <w:rPr>
          <w:rStyle w:val="Tun"/>
        </w:rPr>
      </w:pPr>
      <w:r w:rsidRPr="003F5723">
        <w:rPr>
          <w:rStyle w:val="Tun"/>
        </w:rPr>
        <w:lastRenderedPageBreak/>
        <w:t>Smluvní strany, vědomy si svých závazků v této Smlouvě obsažených a s úmyslem být touto Smlouvou vázány, dohodly se na následujícím znění Smlouvy:</w:t>
      </w:r>
    </w:p>
    <w:p w14:paraId="258575AB" w14:textId="77777777" w:rsidR="003F5723" w:rsidRDefault="003F5723" w:rsidP="003F5723">
      <w:pPr>
        <w:pStyle w:val="Nadpis1-1"/>
      </w:pPr>
      <w:r>
        <w:t>ÚVODNÍ USTANOVENÍ</w:t>
      </w:r>
    </w:p>
    <w:p w14:paraId="0BFFEFB0" w14:textId="77777777" w:rsidR="003F5723" w:rsidRDefault="003F5723" w:rsidP="003F5723">
      <w:pPr>
        <w:pStyle w:val="Text1-1"/>
      </w:pPr>
      <w:r>
        <w:t>Objednatel prohlašuje, že je státní organizací, která vznikla k 1. 1. 2003 na základě zákona č. 77/2002 Sb., o akciové společnosti České dráhy, státní organizaci Správa železni</w:t>
      </w:r>
      <w:r w:rsidR="005A0DD7">
        <w:t>c</w:t>
      </w:r>
      <w:r>
        <w:t>, ve znění pozdějších předp</w:t>
      </w:r>
      <w:r w:rsidR="008063CD">
        <w:t>isů, splňuje veškeré podmínky a </w:t>
      </w:r>
      <w:r>
        <w:t>požadavky v této Smlouvě stanovené a je oprávněn tuto Smlouvu uzavřít a řádně plnit povinnosti v ní obsažené.</w:t>
      </w:r>
    </w:p>
    <w:p w14:paraId="753CF579" w14:textId="77777777" w:rsidR="003F5723" w:rsidRDefault="003F5723" w:rsidP="003F5723">
      <w:pPr>
        <w:pStyle w:val="Text1-1"/>
      </w:pPr>
      <w:r>
        <w:t>Zhotovitel prohlašuje, že splňuje veškeré podmínky a požadavky v této Smlouvě stanovené a je oprávněn tuto Smlouvu uzavřít a řádně plnit povinnosti v ní obsažené.</w:t>
      </w:r>
    </w:p>
    <w:p w14:paraId="3EA22C00" w14:textId="77777777" w:rsidR="003F5723" w:rsidRDefault="003F5723" w:rsidP="003F5723">
      <w:pPr>
        <w:pStyle w:val="Text1-1"/>
      </w:pPr>
      <w:r>
        <w:t>Zhotovitel dále prohlašuje, že ke dni uzavření této Smlouvy není vůči němu vedeno řízení dle zákona č. 182/2006 Sb., o úpadku a způsobech jeho řešení (insolvenční zákon), ve znění pozdějších předpisů a zavazuje se Objednatele bezodkladně informovat o všech skutečnostech o hrozícím úpadku, popř. o prohlášení úpadku jeho společnosti, stejně jako o změnách v jeho kvalifikaci, kterou prokázal v rámci své nabídky na plnění Veřejné zakázky v dále uvedeném smyslu.</w:t>
      </w:r>
    </w:p>
    <w:p w14:paraId="6E7EDE61" w14:textId="77777777" w:rsidR="003F5723" w:rsidRDefault="003F5723" w:rsidP="003F5723">
      <w:pPr>
        <w:pStyle w:val="Text1-1"/>
      </w:pPr>
      <w:r>
        <w:t xml:space="preserve">Zhotovitel dále prohlašuje, že se ke dni uzavření této Smlouvy řádně seznámil se všemi Interními předpisy Objednatele, které se týkají předmětného </w:t>
      </w:r>
      <w:r w:rsidR="00546383">
        <w:t>d</w:t>
      </w:r>
      <w:r>
        <w:t>íla, které jsou vymezeny v Technických kvalitativních podmínkách staveb státních drah.</w:t>
      </w:r>
    </w:p>
    <w:p w14:paraId="14261C0A" w14:textId="77777777" w:rsidR="003F5723" w:rsidRDefault="003F5723" w:rsidP="003F5723">
      <w:pPr>
        <w:pStyle w:val="Text1-1"/>
      </w:pPr>
      <w:r>
        <w:t>Pojmy s velkým počátečním písmenem, které nejsou definovány v této Smlouvě, mají význam uvedený v obchodních podmínkách, které tvoří Přílohu č. 2 této Smlouvy (dále jen „</w:t>
      </w:r>
      <w:r w:rsidRPr="003F5723">
        <w:rPr>
          <w:rStyle w:val="Tun"/>
        </w:rPr>
        <w:t>Obchodní podmínky</w:t>
      </w:r>
      <w:r>
        <w:t>“).</w:t>
      </w:r>
    </w:p>
    <w:p w14:paraId="150E5539" w14:textId="77777777" w:rsidR="003F5723" w:rsidRDefault="003F5723" w:rsidP="003F5723">
      <w:pPr>
        <w:pStyle w:val="Nadpis1-1"/>
      </w:pPr>
      <w:r>
        <w:t>ÚČEL SMLOUVY</w:t>
      </w:r>
    </w:p>
    <w:p w14:paraId="61E817EA" w14:textId="32D6898E" w:rsidR="003F5723" w:rsidRDefault="003F5723" w:rsidP="003F5723">
      <w:pPr>
        <w:pStyle w:val="Text1-1"/>
      </w:pPr>
      <w:r>
        <w:t xml:space="preserve">Objednatel </w:t>
      </w:r>
      <w:r w:rsidRPr="00176814">
        <w:t xml:space="preserve">oznámil </w:t>
      </w:r>
      <w:r w:rsidR="00C314D2" w:rsidRPr="00D72DAE">
        <w:t xml:space="preserve">uveřejněním </w:t>
      </w:r>
      <w:r w:rsidR="00C314D2">
        <w:t xml:space="preserve">oznámení o zahájení zadávacího řízení – veřejné služby ve Věstníku veřejných zakázek </w:t>
      </w:r>
      <w:r w:rsidR="00176814" w:rsidRPr="00176814">
        <w:t xml:space="preserve">dne </w:t>
      </w:r>
      <w:r w:rsidR="00160E18" w:rsidRPr="00131DBB">
        <w:rPr>
          <w:highlight w:val="green"/>
        </w:rPr>
        <w:fldChar w:fldCharType="begin"/>
      </w:r>
      <w:r w:rsidR="00160E18" w:rsidRPr="00131DBB">
        <w:rPr>
          <w:highlight w:val="green"/>
        </w:rPr>
        <w:instrText xml:space="preserve"> MACROBUTTON  VložitŠirokouMezeru "[VLOŽÍ OBJEDNATEL]" </w:instrText>
      </w:r>
      <w:r w:rsidR="00160E18" w:rsidRPr="00131DBB">
        <w:rPr>
          <w:highlight w:val="green"/>
        </w:rPr>
        <w:fldChar w:fldCharType="end"/>
      </w:r>
      <w:r w:rsidR="00176814" w:rsidRPr="00176814">
        <w:t xml:space="preserve">svůj úmysl zadat veřejnou zakázku s názvem </w:t>
      </w:r>
      <w:r w:rsidRPr="00176814">
        <w:t>„</w:t>
      </w:r>
      <w:r w:rsidR="00D03C2A">
        <w:t>Modernizace</w:t>
      </w:r>
      <w:r w:rsidR="00050355">
        <w:t xml:space="preserve"> trati Brno-Přerov, 4. stavba Nezamyslice </w:t>
      </w:r>
      <w:r w:rsidR="00D03C2A">
        <w:t>–</w:t>
      </w:r>
      <w:r w:rsidR="00050355">
        <w:t xml:space="preserve"> Kojetín</w:t>
      </w:r>
      <w:r w:rsidRPr="00176814">
        <w:t>“ (dále jen „</w:t>
      </w:r>
      <w:r w:rsidRPr="00176814">
        <w:rPr>
          <w:rStyle w:val="Tun"/>
        </w:rPr>
        <w:t>Veřejná zakázka</w:t>
      </w:r>
      <w:r w:rsidRPr="00176814">
        <w:t>“). Na základě tohoto zadávacího řízení byla pro plnění Veřejné zakázky vybrána jako</w:t>
      </w:r>
      <w:r>
        <w:t xml:space="preserve"> ekonomicky nejvýhodnější nabídka Zhotovitele (dále jen „</w:t>
      </w:r>
      <w:r w:rsidRPr="003F5723">
        <w:rPr>
          <w:rStyle w:val="Tun"/>
        </w:rPr>
        <w:t>Nabídka</w:t>
      </w:r>
      <w:r>
        <w:t>“).</w:t>
      </w:r>
    </w:p>
    <w:p w14:paraId="1FEA4C4B" w14:textId="77777777" w:rsidR="003F5723" w:rsidRDefault="003F5723" w:rsidP="003F5723">
      <w:pPr>
        <w:pStyle w:val="Text1-1"/>
      </w:pPr>
      <w:r>
        <w:t>Účelem této Smlouvy je realizace předmětu plnění Veřejné zakázky dle zadávací dokumentace Veřejné zakázky (dále jen „</w:t>
      </w:r>
      <w:r w:rsidRPr="003F5723">
        <w:rPr>
          <w:rStyle w:val="Tun"/>
        </w:rPr>
        <w:t>Zadávací dokumentace</w:t>
      </w:r>
      <w:r>
        <w:t>“) a stanovení způsobu a podmínek její realizace pro Objednatele.</w:t>
      </w:r>
    </w:p>
    <w:p w14:paraId="7A7D9C61" w14:textId="77777777" w:rsidR="003F5723" w:rsidRDefault="003F5723" w:rsidP="003F5723">
      <w:pPr>
        <w:pStyle w:val="Text1-1"/>
      </w:pPr>
      <w:r>
        <w:t>Zhotovitel touto Smlouvou garantuje Objednateli splnění předmětu Veřejné zakázky a všech z toho vyplývajících podmínek a povinností podle Zadávací dokumentace a Nabídky Zhotovitele. Tato garance je nadřazena ostatním podmínkám a garancím uvedeným v této Smlouvě. Pro vyloučení jakýchkoliv pochybností to znamená, že:</w:t>
      </w:r>
    </w:p>
    <w:p w14:paraId="3FE52BDA" w14:textId="77777777" w:rsidR="003F5723" w:rsidRDefault="003F5723" w:rsidP="003F5723">
      <w:pPr>
        <w:pStyle w:val="Text1-2"/>
      </w:pPr>
      <w:r>
        <w:t>v případě jakékoliv nejistoty ohledně výkladu ustanovení této Smlouvy budou tato ustanovení vykládána tak, aby v co nejširší míře zohledňovala účel Veřejné zakázky vyjádřený Zadávací dokumentací,</w:t>
      </w:r>
    </w:p>
    <w:p w14:paraId="55D0125A" w14:textId="77777777" w:rsidR="003F5723" w:rsidRDefault="003F5723" w:rsidP="003F5723">
      <w:pPr>
        <w:pStyle w:val="Text1-2"/>
      </w:pPr>
      <w:r>
        <w:t>v případě chybějících ustanovení této Smlouvy budou použita dostatečně konkrétní ustanovení Zadávací dokumentace nebo Nabídky Zhotovitele,</w:t>
      </w:r>
    </w:p>
    <w:p w14:paraId="2A5CDD77" w14:textId="77777777" w:rsidR="003F5723" w:rsidRDefault="003F5723" w:rsidP="003F5723">
      <w:pPr>
        <w:pStyle w:val="Text1-2"/>
      </w:pPr>
      <w:r>
        <w:t>Zhotovitel je vázán svou Nabídkou předloženou Objednateli v rámci zadávacího řízení na zadání Veřejné zakázky, která se pro úpravu vzájemných vztahů vyplývajících z této Smlouvy použije subsidiárně.</w:t>
      </w:r>
    </w:p>
    <w:p w14:paraId="47A8DEBE" w14:textId="77777777" w:rsidR="003F5723" w:rsidRDefault="003F5723" w:rsidP="003F5723">
      <w:pPr>
        <w:pStyle w:val="Nadpis1-1"/>
      </w:pPr>
      <w:r>
        <w:t>PŘEDMĚT, CENA A HARMONOGRAM PLNĚNÍ SMLOUVY</w:t>
      </w:r>
    </w:p>
    <w:p w14:paraId="347607ED" w14:textId="2C70930C" w:rsidR="003F5723" w:rsidRDefault="003F5723" w:rsidP="003F5723">
      <w:pPr>
        <w:pStyle w:val="Text1-1"/>
      </w:pPr>
      <w:r>
        <w:t xml:space="preserve">Zhotovitel se zavazuje v souladu s touto Smlouvou provést </w:t>
      </w:r>
      <w:r w:rsidR="00546383">
        <w:t>d</w:t>
      </w:r>
      <w:r>
        <w:t>ílo spočívající</w:t>
      </w:r>
      <w:r w:rsidR="00050355">
        <w:t xml:space="preserve"> v provedení Geotechnického monitoringu (dále jen „GTM“)</w:t>
      </w:r>
      <w:r w:rsidR="00F769A9">
        <w:t xml:space="preserve"> </w:t>
      </w:r>
      <w:r w:rsidR="00964369">
        <w:t>dle specifikace uvedené v </w:t>
      </w:r>
      <w:r>
        <w:t>Příloze č. 1 této Smlouvy a předat jej Objednateli</w:t>
      </w:r>
      <w:r w:rsidR="00546383">
        <w:t xml:space="preserve"> (dále jen „</w:t>
      </w:r>
      <w:r w:rsidR="00546383" w:rsidRPr="00546383">
        <w:rPr>
          <w:b/>
        </w:rPr>
        <w:t>Dílo</w:t>
      </w:r>
      <w:r w:rsidR="00546383">
        <w:t>“)</w:t>
      </w:r>
      <w:r>
        <w:t>.</w:t>
      </w:r>
    </w:p>
    <w:p w14:paraId="2F1ACDF7" w14:textId="77777777" w:rsidR="003F5723" w:rsidRDefault="003F5723" w:rsidP="003F5723">
      <w:pPr>
        <w:pStyle w:val="Text1-1"/>
      </w:pPr>
      <w:r>
        <w:lastRenderedPageBreak/>
        <w:t xml:space="preserve">Objednatel se zavazuje Zhotoviteli poskytnout </w:t>
      </w:r>
      <w:r w:rsidR="00964369">
        <w:t>veškerou nezbytnou součinnost k provedení Díla.</w:t>
      </w:r>
    </w:p>
    <w:p w14:paraId="325C3F6B" w14:textId="77777777" w:rsidR="003F5723" w:rsidRDefault="003F5723" w:rsidP="003F5723">
      <w:pPr>
        <w:pStyle w:val="Text1-1"/>
      </w:pPr>
      <w:r>
        <w:t>Objednatel se zavazuje řádně provedené Dílo převzít a zaplatit Zhotoviteli za podmínek stanovených touto Smlou</w:t>
      </w:r>
      <w:r w:rsidR="00964369">
        <w:t xml:space="preserve">vou celkovou Cenu Díla, </w:t>
      </w:r>
      <w:r w:rsidR="00DD5F8B">
        <w:t xml:space="preserve">jak je stanovena v </w:t>
      </w:r>
      <w:r>
        <w:t>Přílo</w:t>
      </w:r>
      <w:r w:rsidR="00DD5F8B">
        <w:t>ze</w:t>
      </w:r>
      <w:r>
        <w:t xml:space="preserve"> č. 4 této Smlouvy, přičemž celková Cena Díla je:</w:t>
      </w:r>
    </w:p>
    <w:p w14:paraId="17F9B8AD" w14:textId="0A269486" w:rsidR="003F5723" w:rsidRPr="003F5723" w:rsidRDefault="003F5723" w:rsidP="003F5723">
      <w:pPr>
        <w:pStyle w:val="Textbezslovn"/>
        <w:rPr>
          <w:rStyle w:val="Tun"/>
        </w:rPr>
      </w:pPr>
      <w:r>
        <w:t xml:space="preserve">Cena Díla bez DPH: </w:t>
      </w:r>
      <w:r>
        <w:tab/>
      </w:r>
      <w:r w:rsidR="00160E18" w:rsidRPr="00160E18">
        <w:rPr>
          <w:b/>
          <w:highlight w:val="yellow"/>
        </w:rPr>
        <w:fldChar w:fldCharType="begin"/>
      </w:r>
      <w:r w:rsidR="00160E18" w:rsidRPr="00160E18">
        <w:rPr>
          <w:b/>
          <w:highlight w:val="yellow"/>
        </w:rPr>
        <w:instrText xml:space="preserve"> MACROBUTTON  VložitŠirokouMezeru "[VLOŽÍ ZHOTOVITEL]" </w:instrText>
      </w:r>
      <w:r w:rsidR="00160E18" w:rsidRPr="00160E18">
        <w:rPr>
          <w:b/>
          <w:highlight w:val="yellow"/>
        </w:rPr>
        <w:fldChar w:fldCharType="end"/>
      </w:r>
      <w:r w:rsidRPr="003F5723">
        <w:rPr>
          <w:rStyle w:val="Tun"/>
        </w:rPr>
        <w:t>Kč</w:t>
      </w:r>
    </w:p>
    <w:p w14:paraId="622E7F4A" w14:textId="1AA9CAC6" w:rsidR="003F5723" w:rsidRPr="003F5723" w:rsidRDefault="003F5723" w:rsidP="003F5723">
      <w:pPr>
        <w:pStyle w:val="Textbezslovn"/>
        <w:rPr>
          <w:rStyle w:val="Tun"/>
        </w:rPr>
      </w:pPr>
      <w:r>
        <w:t xml:space="preserve">slovy: </w:t>
      </w:r>
      <w:r>
        <w:tab/>
      </w:r>
      <w:r>
        <w:tab/>
      </w:r>
      <w:r>
        <w:tab/>
      </w:r>
      <w:r w:rsidR="004605FE">
        <w:tab/>
      </w:r>
      <w:r w:rsidR="00160E18" w:rsidRPr="00160E18">
        <w:rPr>
          <w:b/>
          <w:highlight w:val="yellow"/>
        </w:rPr>
        <w:fldChar w:fldCharType="begin"/>
      </w:r>
      <w:r w:rsidR="00160E18" w:rsidRPr="00160E18">
        <w:rPr>
          <w:b/>
          <w:highlight w:val="yellow"/>
        </w:rPr>
        <w:instrText xml:space="preserve"> MACROBUTTON  VložitŠirokouMezeru "[VLOŽÍ ZHOTOVITEL]" </w:instrText>
      </w:r>
      <w:r w:rsidR="00160E18" w:rsidRPr="00160E18">
        <w:rPr>
          <w:b/>
          <w:highlight w:val="yellow"/>
        </w:rPr>
        <w:fldChar w:fldCharType="end"/>
      </w:r>
      <w:r w:rsidRPr="003F5723">
        <w:rPr>
          <w:rStyle w:val="Tun"/>
        </w:rPr>
        <w:t>korun českých</w:t>
      </w:r>
    </w:p>
    <w:p w14:paraId="2CD62DCC" w14:textId="77777777" w:rsidR="003F5723" w:rsidRDefault="003F5723" w:rsidP="003F5723">
      <w:pPr>
        <w:pStyle w:val="Text1-1"/>
      </w:pPr>
      <w:r>
        <w:t xml:space="preserve">Smluvní strany se dohodly, že stane-li se Zhotovitel nespolehlivým plátcem, ve smyslu ust. § 106a zákona č. 235/2004 Sb., o dani z přidané hodnoty, ve znění pozdějších předpisů, nebo daňový doklad Zhotovitele bude obsahovat číslo bankovního účtu, na který má být plněno, aniž by bylo uvedeno ve veřejném registru spolehlivých účtů, vedeném správcem daně, je Objednatel oprávněn z finančního plnění uhradit DPH přímo místně a věcně příslušnému správci daně Zhotovitele. </w:t>
      </w:r>
    </w:p>
    <w:p w14:paraId="2FA7C4E0" w14:textId="77777777" w:rsidR="003F5723" w:rsidRDefault="003F5723" w:rsidP="003F5723">
      <w:pPr>
        <w:pStyle w:val="Text1-1"/>
      </w:pPr>
      <w:r>
        <w:t>Zhotovitel se v souladu se svou Nabídkou zavazuje dokončit a předat Objednateli Dílo nebo jeho jednotlivé části v termínech uvedených v harmonogramu obsažené</w:t>
      </w:r>
      <w:r w:rsidR="00964369">
        <w:t>m v </w:t>
      </w:r>
      <w:r>
        <w:t>Příloze č. 5 této Smlouvy (dále jen „</w:t>
      </w:r>
      <w:r w:rsidRPr="007B3D58">
        <w:rPr>
          <w:b/>
        </w:rPr>
        <w:t>Harmonogram plnění</w:t>
      </w:r>
      <w:r>
        <w:t>“).</w:t>
      </w:r>
    </w:p>
    <w:p w14:paraId="52389014" w14:textId="77777777" w:rsidR="003F5723" w:rsidRDefault="003F5723" w:rsidP="003F5723">
      <w:pPr>
        <w:pStyle w:val="Text1-1"/>
      </w:pPr>
      <w:r>
        <w:t>Práva a povinnosti smluvních stran se řídí touto S</w:t>
      </w:r>
      <w:r w:rsidR="00964369">
        <w:t>mlouvou včetně jejích příloh. V </w:t>
      </w:r>
      <w:r>
        <w:t>případě jakéhokoliv rozporu mezi textem této Smlouvy a textem jejích příloh se použije zvláštní úprava obsažená v textu této Smlouvy.</w:t>
      </w:r>
    </w:p>
    <w:p w14:paraId="5EFC2CC6" w14:textId="77777777" w:rsidR="003F5723" w:rsidRDefault="003F5723" w:rsidP="003F5723">
      <w:pPr>
        <w:pStyle w:val="Text1-1"/>
      </w:pPr>
      <w:r>
        <w:t>Smluvní strany se dohodly, že Zhotovitel na sebe přebírá nebezpečí změny okolností ve smyslu ust. § 1765 odst. 2 a § 2620 odst. 2 občanského zákoníku. Tzn., že Zhotoviteli nevznikne vůči Objednateli při změně okolností práv</w:t>
      </w:r>
      <w:r w:rsidR="00964369">
        <w:t>o domáhat se obnovení jednání o </w:t>
      </w:r>
      <w:r>
        <w:t>Smlouvě ani zvýšení Ceny za Dílo ani zrušení Smlouvy.</w:t>
      </w:r>
    </w:p>
    <w:p w14:paraId="0B4E9C26" w14:textId="77777777" w:rsidR="003F5723" w:rsidRDefault="003F5723" w:rsidP="003F5723">
      <w:pPr>
        <w:pStyle w:val="Text1-1"/>
      </w:pPr>
      <w:r>
        <w:t>Ust. § 2605 odst. 1 občanského zákoníku se nepoužije. Dílo je provedeno tehdy, je-li dokončeno řádně a včas a Objednatelem převzato sjednaným způsobem.</w:t>
      </w:r>
    </w:p>
    <w:p w14:paraId="7B0372C8" w14:textId="77777777" w:rsidR="00042A4F" w:rsidRDefault="003F5723" w:rsidP="003F5723">
      <w:pPr>
        <w:pStyle w:val="Text1-1"/>
      </w:pPr>
      <w:r w:rsidRPr="00DD5F8B">
        <w:t xml:space="preserve">Místem plnění je Stavební správa </w:t>
      </w:r>
      <w:r w:rsidR="00DD5F8B" w:rsidRPr="00DD5F8B">
        <w:t>východ, Nerudova 1, 779 00 Olomouc.</w:t>
      </w:r>
      <w:r w:rsidR="000D54C8">
        <w:t xml:space="preserve"> </w:t>
      </w:r>
    </w:p>
    <w:p w14:paraId="61C906B7" w14:textId="109BCBA2" w:rsidR="003F5723" w:rsidRPr="00DD5F8B" w:rsidRDefault="000D54C8" w:rsidP="00042A4F">
      <w:pPr>
        <w:pStyle w:val="Text1-1"/>
        <w:numPr>
          <w:ilvl w:val="0"/>
          <w:numId w:val="0"/>
        </w:numPr>
        <w:ind w:left="737"/>
      </w:pPr>
      <w:r>
        <w:t xml:space="preserve">Místem </w:t>
      </w:r>
      <w:r w:rsidR="00042A4F">
        <w:t xml:space="preserve">výkonu geotechnického monitoringu je místo realizace </w:t>
      </w:r>
      <w:r>
        <w:t xml:space="preserve">stavby: </w:t>
      </w:r>
      <w:r w:rsidRPr="00415ACE">
        <w:rPr>
          <w:rFonts w:eastAsia="Times New Roman" w:cs="Arial"/>
          <w:bCs/>
          <w:lang w:eastAsia="cs-CZ"/>
        </w:rPr>
        <w:t>Němčice nad Hano</w:t>
      </w:r>
      <w:r>
        <w:rPr>
          <w:rFonts w:eastAsia="Times New Roman" w:cs="Arial"/>
          <w:bCs/>
          <w:lang w:eastAsia="cs-CZ"/>
        </w:rPr>
        <w:t>u.</w:t>
      </w:r>
      <w:r w:rsidR="00DD5F8B">
        <w:t xml:space="preserve"> </w:t>
      </w:r>
    </w:p>
    <w:p w14:paraId="78137B0F" w14:textId="77777777" w:rsidR="003F5723" w:rsidRDefault="003F5723" w:rsidP="003F5723">
      <w:pPr>
        <w:pStyle w:val="Nadpis1-1"/>
      </w:pPr>
      <w:r>
        <w:t>OSTATNÍ USTANOVENÍ</w:t>
      </w:r>
    </w:p>
    <w:p w14:paraId="21EAA56B" w14:textId="14BE40BE" w:rsidR="003F5723" w:rsidRDefault="00DD5F8B" w:rsidP="00F119BF">
      <w:pPr>
        <w:pStyle w:val="Text1-1"/>
      </w:pPr>
      <w:r w:rsidRPr="00A87ED5">
        <w:t xml:space="preserve">Bankovní záruka za provedení Díla dle čl. 11 Obchodních podmínek </w:t>
      </w:r>
      <w:r w:rsidR="003F5723" w:rsidRPr="00A87ED5">
        <w:t>činí 10</w:t>
      </w:r>
      <w:r w:rsidR="000E2649">
        <w:t xml:space="preserve"> </w:t>
      </w:r>
      <w:r w:rsidR="003F5723" w:rsidRPr="00A87ED5">
        <w:t xml:space="preserve">% z Ceny </w:t>
      </w:r>
      <w:r w:rsidRPr="00A87ED5">
        <w:t>Díla</w:t>
      </w:r>
      <w:r w:rsidR="003F5723" w:rsidRPr="00A87ED5">
        <w:t>, tj.:</w:t>
      </w:r>
      <w:r w:rsidR="003F5723">
        <w:t xml:space="preserve"> </w:t>
      </w:r>
      <w:r w:rsidR="00F22E35" w:rsidRPr="00F61E34">
        <w:rPr>
          <w:b/>
          <w:highlight w:val="yellow"/>
        </w:rPr>
        <w:fldChar w:fldCharType="begin"/>
      </w:r>
      <w:r w:rsidR="00F22E35" w:rsidRPr="00F61E34">
        <w:rPr>
          <w:b/>
          <w:highlight w:val="yellow"/>
        </w:rPr>
        <w:instrText xml:space="preserve"> MACROBUTTON  VložitŠirokouMezeru "[VLOŽÍ ZHOTOVITEL]" </w:instrText>
      </w:r>
      <w:r w:rsidR="00F22E35" w:rsidRPr="00F61E34">
        <w:rPr>
          <w:b/>
          <w:highlight w:val="yellow"/>
        </w:rPr>
        <w:fldChar w:fldCharType="end"/>
      </w:r>
      <w:r w:rsidR="003F5723">
        <w:t xml:space="preserve"> </w:t>
      </w:r>
      <w:r w:rsidR="003F5723" w:rsidRPr="00A87ED5">
        <w:t>bez DPH.</w:t>
      </w:r>
    </w:p>
    <w:p w14:paraId="41D8C373" w14:textId="77777777" w:rsidR="00030B0B" w:rsidRDefault="00030B0B" w:rsidP="00030B0B">
      <w:pPr>
        <w:pStyle w:val="Text1-1"/>
      </w:pPr>
      <w:r w:rsidRPr="00A87ED5">
        <w:t>Bankovní záruka za odstranění vad Díla dle čl. 12 Obchodních podmínek se nevyžaduje.</w:t>
      </w:r>
      <w:r>
        <w:t xml:space="preserve"> </w:t>
      </w:r>
    </w:p>
    <w:p w14:paraId="267A6280" w14:textId="212B9879" w:rsidR="003F5723" w:rsidRDefault="00BC2E32" w:rsidP="00030B0B">
      <w:pPr>
        <w:pStyle w:val="Text1-1"/>
      </w:pPr>
      <w:r>
        <w:t xml:space="preserve">Bude-li </w:t>
      </w:r>
      <w:r w:rsidR="003F5723">
        <w:t xml:space="preserve">Zhotovitel </w:t>
      </w:r>
      <w:r>
        <w:t xml:space="preserve">pro Objednatele v rámci předmětu plnění zpracovávat osobní údaje, </w:t>
      </w:r>
      <w:r w:rsidR="003F5723">
        <w:t xml:space="preserve">zavazuje </w:t>
      </w:r>
      <w:r>
        <w:t xml:space="preserve">se </w:t>
      </w:r>
      <w:r w:rsidR="003F5723">
        <w:t>přijmout vhodná technická a organizační opatření podle nařízení Evropského parlamentu a Rady (EU) 2016/679 ze dne 27.</w:t>
      </w:r>
      <w:r w:rsidR="00964369">
        <w:t> </w:t>
      </w:r>
      <w:r w:rsidR="003F5723">
        <w:t>dubna 2016 o ochraně fyzických osob v</w:t>
      </w:r>
      <w:r w:rsidR="00DE7F87">
        <w:t> </w:t>
      </w:r>
      <w:r w:rsidR="003F5723">
        <w:t>souvislosti se zapracováním osobních údajů a o volném pohybu těchto údajů</w:t>
      </w:r>
      <w:r>
        <w:t xml:space="preserve"> </w:t>
      </w:r>
      <w:r w:rsidR="003F5723">
        <w:t>(dále jen GDPR), které se na něj jako na zpracovatele vztahují a plnění těchto povinností na vyžádání doložit Objednateli.</w:t>
      </w:r>
    </w:p>
    <w:p w14:paraId="40219228" w14:textId="77777777" w:rsidR="00B718FF" w:rsidRDefault="00B718FF" w:rsidP="00030B0B">
      <w:pPr>
        <w:pStyle w:val="Text1-1"/>
      </w:pPr>
      <w:r>
        <w:t>Compliance doložka a etické zásady</w:t>
      </w:r>
    </w:p>
    <w:p w14:paraId="62F0D136" w14:textId="77777777" w:rsidR="00B718FF" w:rsidRDefault="00B718FF" w:rsidP="00B718FF">
      <w:pPr>
        <w:pStyle w:val="Text1-1"/>
        <w:numPr>
          <w:ilvl w:val="0"/>
          <w:numId w:val="0"/>
        </w:numPr>
        <w:ind w:left="737"/>
      </w:pPr>
      <w:r w:rsidRPr="00B718FF">
        <w:t xml:space="preserve">Smluvní strany stvrzují, že při uzavírání této </w:t>
      </w:r>
      <w:r>
        <w:t>S</w:t>
      </w:r>
      <w:r w:rsidRPr="00B718FF">
        <w:t xml:space="preserve">mlouvy jednaly a postupovaly čestně a transparentně a zavazují se tak jednat i při plnění této </w:t>
      </w:r>
      <w:r>
        <w:t>S</w:t>
      </w:r>
      <w:r w:rsidRPr="00B718FF">
        <w:t>mlouvy a veškerých činnostech s ní souvisejících. Každá ze smluvních stran se zavazuje jednat v souladu se zásadami, hodnotami a cíli compliance programů a etických hodnot druhé smluvní strany, pakliže těmito dokumenty dotčené smluvní strany disponují, a jsou uveřejněny na webových stránkách smluvních stran (společností)</w:t>
      </w:r>
      <w:r>
        <w:t>.</w:t>
      </w:r>
    </w:p>
    <w:p w14:paraId="4B96E5CC" w14:textId="77777777" w:rsidR="00B718FF" w:rsidRDefault="00B718FF" w:rsidP="00B718FF">
      <w:pPr>
        <w:pStyle w:val="Text1-1"/>
      </w:pPr>
      <w:r>
        <w:t>Sociálně a environmentálně odpovědné zadávání</w:t>
      </w:r>
    </w:p>
    <w:p w14:paraId="76FAB380" w14:textId="28AD80A1" w:rsidR="00B718FF" w:rsidRDefault="00B718FF" w:rsidP="00B718FF">
      <w:pPr>
        <w:pStyle w:val="Text1-2"/>
      </w:pPr>
      <w:r>
        <w:t>Zhotovitel se zavazuje sjednat si s dalšími osobami, které se na jeho straně podílejí na realizaci Díla a jsou podnikateli, stejnou nebo kratší dobu splatnosti daňových dokladů, jaká je sjednána v této Smlouvě.</w:t>
      </w:r>
    </w:p>
    <w:p w14:paraId="0AC52107" w14:textId="650C2161" w:rsidR="00B718FF" w:rsidRDefault="00B718FF" w:rsidP="00B718FF">
      <w:pPr>
        <w:pStyle w:val="Text1-2"/>
      </w:pPr>
      <w:r>
        <w:lastRenderedPageBreak/>
        <w:t>Zhotovitel se zavazuje na písemnou výzvu předložit Objednateli do sedmi dnů od doručení výzvy smluvní dokumentaci (včetně jejích případných změn) se smluvními partnery Zhotovitele uvedenými ve výzvě Objednatele, ze kterých bude vyplývat splnění povinnosti Zhotovitele dle předchozího odstavce 4.</w:t>
      </w:r>
      <w:r w:rsidR="00546383">
        <w:t>5</w:t>
      </w:r>
      <w:r>
        <w:t>.1. Předkládaná smluvní dokumentace bude anonymizovaná tak, aby neobsahovala osobní údaje či obchodní tajemství Zhotovitele či smluvních partnerů Zhotovitele; musí z ní však být vždy zřejmé splnění povinnosti dle odst.</w:t>
      </w:r>
      <w:r w:rsidR="00546383">
        <w:t xml:space="preserve"> </w:t>
      </w:r>
      <w:r>
        <w:t>4.</w:t>
      </w:r>
      <w:r w:rsidR="00546383">
        <w:t>5</w:t>
      </w:r>
      <w:r>
        <w:t>.1 této Smlouvy.</w:t>
      </w:r>
    </w:p>
    <w:p w14:paraId="4790AFD5" w14:textId="3E16B69B" w:rsidR="00B718FF" w:rsidRDefault="00F769A9" w:rsidP="00B718FF">
      <w:pPr>
        <w:pStyle w:val="Text1-2"/>
      </w:pPr>
      <w:r>
        <w:t>Neobsazeno</w:t>
      </w:r>
    </w:p>
    <w:p w14:paraId="14B65141" w14:textId="54E4C857" w:rsidR="00B718FF" w:rsidRDefault="00195B9A" w:rsidP="00B718FF">
      <w:pPr>
        <w:pStyle w:val="Text1-2"/>
      </w:pPr>
      <w:r>
        <w:t>Neobsazeno</w:t>
      </w:r>
    </w:p>
    <w:p w14:paraId="61429F19" w14:textId="1E9BBA0B" w:rsidR="00B718FF" w:rsidRDefault="00195B9A" w:rsidP="00B718FF">
      <w:pPr>
        <w:pStyle w:val="Text1-2"/>
      </w:pPr>
      <w:r>
        <w:t>Neobsazeno</w:t>
      </w:r>
    </w:p>
    <w:p w14:paraId="6DDDE8FD" w14:textId="77777777" w:rsidR="007D1378" w:rsidRPr="00600C41" w:rsidRDefault="007D1378" w:rsidP="007D1378">
      <w:pPr>
        <w:pStyle w:val="Text1-1"/>
      </w:pPr>
      <w:r w:rsidRPr="00600C41">
        <w:t xml:space="preserve">Ustanovení článku 10.3 Obchodních podmínek se pro účely této smlouvy nepoužije. </w:t>
      </w:r>
    </w:p>
    <w:p w14:paraId="754024D9" w14:textId="35203536" w:rsidR="007D1378" w:rsidRPr="00600C41" w:rsidRDefault="007D1378" w:rsidP="007D1378">
      <w:pPr>
        <w:pStyle w:val="Text1-1"/>
        <w:numPr>
          <w:ilvl w:val="0"/>
          <w:numId w:val="0"/>
        </w:numPr>
        <w:ind w:left="737"/>
      </w:pPr>
      <w:r w:rsidRPr="00600C41">
        <w:t xml:space="preserve">Zhotovitel </w:t>
      </w:r>
      <w:r w:rsidR="00B77202">
        <w:t xml:space="preserve">bude </w:t>
      </w:r>
      <w:r w:rsidRPr="00600C41">
        <w:t>daňové doklady vystavovat a tyto Objednateli doručovat některým z</w:t>
      </w:r>
      <w:r w:rsidR="00B67ADD">
        <w:t> </w:t>
      </w:r>
      <w:r w:rsidRPr="00600C41">
        <w:t>níže uvedených způsobů:</w:t>
      </w:r>
    </w:p>
    <w:p w14:paraId="38D28B40" w14:textId="00391FE5" w:rsidR="007D1378" w:rsidRPr="00600C41" w:rsidRDefault="007D1378" w:rsidP="007D1378">
      <w:pPr>
        <w:pStyle w:val="Text1-1"/>
        <w:numPr>
          <w:ilvl w:val="0"/>
          <w:numId w:val="0"/>
        </w:numPr>
        <w:ind w:left="1276" w:hanging="283"/>
      </w:pPr>
      <w:r w:rsidRPr="00600C41">
        <w:t>•</w:t>
      </w:r>
      <w:r w:rsidRPr="00600C41">
        <w:tab/>
        <w:t>v listinné podobě v</w:t>
      </w:r>
      <w:r w:rsidR="008546F9" w:rsidRPr="00600C41">
        <w:t xml:space="preserve"> jednom </w:t>
      </w:r>
      <w:r w:rsidRPr="00600C41">
        <w:t>vyhotovení</w:t>
      </w:r>
      <w:r w:rsidRPr="00600C41">
        <w:rPr>
          <w:color w:val="FF0000"/>
        </w:rPr>
        <w:t xml:space="preserve"> </w:t>
      </w:r>
      <w:r w:rsidRPr="00600C41">
        <w:t>na adresu Správa železnic, státní organizace, Centrální finanční účtárna Čechy, Náměstí Jana Pernera 217, 530 02 Pardubice, nebo</w:t>
      </w:r>
    </w:p>
    <w:p w14:paraId="0034D7D1" w14:textId="77777777" w:rsidR="007D1378" w:rsidRPr="00600C41" w:rsidRDefault="007D1378" w:rsidP="007D1378">
      <w:pPr>
        <w:pStyle w:val="Text1-1"/>
        <w:numPr>
          <w:ilvl w:val="0"/>
          <w:numId w:val="0"/>
        </w:numPr>
        <w:ind w:left="1276" w:hanging="283"/>
      </w:pPr>
      <w:r w:rsidRPr="00600C41">
        <w:t>•</w:t>
      </w:r>
      <w:r w:rsidRPr="00600C41">
        <w:tab/>
        <w:t xml:space="preserve">v elektronické podobě na e-mailovou adresu: </w:t>
      </w:r>
      <w:hyperlink r:id="rId11" w:history="1">
        <w:r w:rsidRPr="00600C41">
          <w:t>ePodatelnaCFU@spravazeleznic.cz</w:t>
        </w:r>
      </w:hyperlink>
      <w:r w:rsidRPr="00600C41">
        <w:t>, nebo</w:t>
      </w:r>
    </w:p>
    <w:p w14:paraId="77F46501" w14:textId="134569B8" w:rsidR="007D1378" w:rsidRPr="00600C41" w:rsidRDefault="007D1378" w:rsidP="007D1378">
      <w:pPr>
        <w:pStyle w:val="Text1-1"/>
        <w:numPr>
          <w:ilvl w:val="0"/>
          <w:numId w:val="0"/>
        </w:numPr>
        <w:ind w:left="1276" w:hanging="283"/>
      </w:pPr>
      <w:r w:rsidRPr="00600C41">
        <w:t>•</w:t>
      </w:r>
      <w:r w:rsidRPr="00600C41">
        <w:tab/>
        <w:t>datovou zprávou na identifikátor datové schránky: uccchjm.</w:t>
      </w:r>
    </w:p>
    <w:p w14:paraId="68F56433" w14:textId="16166FEF" w:rsidR="008546F9" w:rsidRDefault="008546F9" w:rsidP="000C1633">
      <w:pPr>
        <w:pStyle w:val="Text1-1"/>
        <w:numPr>
          <w:ilvl w:val="0"/>
          <w:numId w:val="0"/>
        </w:numPr>
        <w:ind w:left="737"/>
      </w:pPr>
      <w:r w:rsidRPr="00600C41">
        <w:t>Po dokončení Díla Zhotovitel vyhotoví a předá Objednateli konečný daňový doklad.</w:t>
      </w:r>
    </w:p>
    <w:p w14:paraId="298D9AE2" w14:textId="4B33CD25" w:rsidR="00B77202" w:rsidRPr="00600C41" w:rsidRDefault="00B77202" w:rsidP="000C1633">
      <w:pPr>
        <w:pStyle w:val="Text1-1"/>
        <w:numPr>
          <w:ilvl w:val="0"/>
          <w:numId w:val="0"/>
        </w:numPr>
        <w:ind w:left="737"/>
      </w:pPr>
      <w:r>
        <w:t>Objednatel upřednostňuje příjem těchto daňových dokladů v digitální podobě ve formátu PDF/A, ISO 19005, min. verze PDF/A-2b, na výše uvedené emailové adrese. V případě, že je daňový doklad zasílán na výše uvedenou e-mailovou adresu, považuje se daňový doklad za doručený po obdržení notifikace doručení, která je automaticky odesílána odesílateli.</w:t>
      </w:r>
    </w:p>
    <w:p w14:paraId="19C4C7AA" w14:textId="77777777" w:rsidR="00600C41" w:rsidRDefault="00600C41" w:rsidP="00600C41">
      <w:pPr>
        <w:pStyle w:val="Text1-1"/>
        <w:numPr>
          <w:ilvl w:val="1"/>
          <w:numId w:val="9"/>
        </w:numPr>
      </w:pPr>
      <w:r>
        <w:t>Mezinárodní sankce</w:t>
      </w:r>
    </w:p>
    <w:p w14:paraId="5F4C4BD5" w14:textId="77777777" w:rsidR="00F14B75" w:rsidRDefault="00600C41" w:rsidP="00600C41">
      <w:pPr>
        <w:pStyle w:val="Text1-2"/>
        <w:numPr>
          <w:ilvl w:val="2"/>
          <w:numId w:val="9"/>
        </w:numPr>
        <w:tabs>
          <w:tab w:val="clear" w:pos="1474"/>
        </w:tabs>
        <w:ind w:left="1560" w:hanging="794"/>
      </w:pPr>
      <w:r w:rsidRPr="00025B8A">
        <w:t>Zhotovitel prohlašuje, že</w:t>
      </w:r>
      <w:r>
        <w:t xml:space="preserve"> </w:t>
      </w:r>
    </w:p>
    <w:p w14:paraId="402412E9" w14:textId="0F6EDD8D" w:rsidR="00F14B75" w:rsidRDefault="00B909F6" w:rsidP="00F14B75">
      <w:pPr>
        <w:pStyle w:val="Text1-2"/>
        <w:numPr>
          <w:ilvl w:val="0"/>
          <w:numId w:val="39"/>
        </w:numPr>
        <w:ind w:left="1985"/>
      </w:pPr>
      <w:r>
        <w:t>on, ani žádný z jeho poddodavatelů, nejsou osobami, na něž se vztahuje zákaz zadání veřejné zakázky, pokud je to v rozporu s mezinárodními sankcemi podle zákona upravujícího provádění mezinárodních sankcí; právní úprava dle § 48a ZZVZ se použije analogicky</w:t>
      </w:r>
      <w:r w:rsidR="00F14B75">
        <w:t>,</w:t>
      </w:r>
    </w:p>
    <w:p w14:paraId="4FF198A8" w14:textId="1D930C44" w:rsidR="00F14B75" w:rsidRDefault="00F14B75" w:rsidP="00F14B75">
      <w:pPr>
        <w:pStyle w:val="Text1-2"/>
        <w:numPr>
          <w:ilvl w:val="0"/>
          <w:numId w:val="39"/>
        </w:numPr>
        <w:ind w:left="1985"/>
      </w:pPr>
      <w:r w:rsidRPr="008A563D">
        <w:t>on, ani žádný z jeho poddodavatelů nebo jiných osob, jejichž způsobilost byla využita ve smyslu evropských směrnic o zadávání veřejných zakázek, nejsou osobami dle článku 5k nařízení Rady (EU) č. 833/2014 ze dne 31. července 2014 o omezujících opatřeních vzhledem k</w:t>
      </w:r>
      <w:r>
        <w:t> </w:t>
      </w:r>
      <w:r w:rsidRPr="008A563D">
        <w:t>činnostem Ruska destabilizujícím situaci na Ukrajině, ve znění pozdějších předpisů, jimž se zakazuje zadat nebo dále plnit jakoukoli veřejnou zakázku nebo koncesní smlouvu spadající do oblasti působnosti směrnic o zadávání veřejných zakázek, jakož i čl. 10 odst. 1, 3, odst. 6 písm. a) až e), odst. 8, 9 a 10, článků 11, 12, 13 a 14 směrnice 2014/23/EU, článků 7 písm. a) až d), článku 8, čl. 10 písm. b) až f) a písm. h) až j) směrnice 2014/24/EU, článku 18, čl. 21 písm. b) až e) a písm. g) až i), článků 29 a 30 směrnice 2014/25/EU a čl. 13 písm. a) až d), f) až h) a j) směrnice 2009/81/EC, a hlavy VII na</w:t>
      </w:r>
      <w:r w:rsidRPr="008A563D">
        <w:rPr>
          <w:rFonts w:hint="eastAsia"/>
        </w:rPr>
        <w:t>ří</w:t>
      </w:r>
      <w:r w:rsidRPr="008A563D">
        <w:t>zení Evropského parlamentu a Rady (EU, Euratom) 2018/1046,</w:t>
      </w:r>
    </w:p>
    <w:p w14:paraId="2D2C90BD" w14:textId="2E843E8A" w:rsidR="00600C41" w:rsidRDefault="00600C41" w:rsidP="00F14B75">
      <w:pPr>
        <w:pStyle w:val="Text1-2"/>
        <w:numPr>
          <w:ilvl w:val="0"/>
          <w:numId w:val="39"/>
        </w:numPr>
        <w:ind w:left="1985"/>
      </w:pPr>
      <w:r w:rsidRPr="00922189">
        <w:t>on, ani žádný z jeho poddodavatelů nebo jiných osob, jejichž způsobilost byla využita ve smyslu evropských směrnic o zadávání veřejných zakázek, nejsou osobami dle článku 2 nařízení Rady (EU) č.</w:t>
      </w:r>
      <w:r>
        <w:t> </w:t>
      </w:r>
      <w:r w:rsidRPr="00922189">
        <w:t>269/2014 ze dne 17. března 2014, o omezujících opatřeních vzhledem k</w:t>
      </w:r>
      <w:r>
        <w:t> </w:t>
      </w:r>
      <w:r w:rsidRPr="00922189">
        <w:t xml:space="preserve">činnostem narušujícím nebo ohrožujícím územní celistvost, svrchovanost a nezávislost Ukrajiny, </w:t>
      </w:r>
      <w:r w:rsidRPr="00922189">
        <w:lastRenderedPageBreak/>
        <w:t xml:space="preserve">ve znění pozdějších předpisů, a dalších prováděcích předpisů k tomuto nařízení Rady (EU) č. 269/2014 </w:t>
      </w:r>
      <w:r w:rsidR="00BD3114" w:rsidRPr="000E0846">
        <w:t>anebo osobami dle čl. 2 nařízení uveden</w:t>
      </w:r>
      <w:r w:rsidR="00B909F6">
        <w:t>ých</w:t>
      </w:r>
      <w:r w:rsidR="00BD3114" w:rsidRPr="000E0846">
        <w:t xml:space="preserve"> v odstavci </w:t>
      </w:r>
      <w:r w:rsidR="00BD3114">
        <w:t>4.</w:t>
      </w:r>
      <w:r w:rsidR="00664128">
        <w:t>7</w:t>
      </w:r>
      <w:r w:rsidR="00BD3114">
        <w:t>.4</w:t>
      </w:r>
      <w:r w:rsidR="00BD3114" w:rsidRPr="000E0846">
        <w:t xml:space="preserve"> této smlouvy </w:t>
      </w:r>
      <w:r w:rsidRPr="00922189">
        <w:t>(dále jen „Sankční seznamy“),</w:t>
      </w:r>
    </w:p>
    <w:p w14:paraId="53CBCC1F" w14:textId="4DF2E5E2" w:rsidR="00B909F6" w:rsidRPr="00922189" w:rsidRDefault="00B909F6" w:rsidP="00F14B75">
      <w:pPr>
        <w:pStyle w:val="Text1-2"/>
        <w:numPr>
          <w:ilvl w:val="0"/>
          <w:numId w:val="39"/>
        </w:numPr>
        <w:ind w:left="1985"/>
      </w:pPr>
      <w:r w:rsidRPr="00AD299D">
        <w:t>není obchodní společností, ve které veřejný funkcionář uvedený v ust. § 2 odst. 1 písm. c) zákona č. 159/2006 Sb., o střetu zájmů, ve znění pozdějších předpisů (dále jen „Zákon o střetu zájmů“) nebo jím ovládaná osoba vlastní podíl představující alespoň 25 % účasti společníka v obchodní společnosti, a že žádní poddodavatelé, jimiž prokazoval kvalifikaci v</w:t>
      </w:r>
      <w:r>
        <w:t> </w:t>
      </w:r>
      <w:r w:rsidRPr="00AD299D">
        <w:t>zadávacím řízení na zadání Veřejné zakázky, nejsou obchodní společností, ve které veřejný funkcionář uvedený v ust. § 2 odst. 1 písm. c) Zákona o střetu zájmů nebo jím ovládaná osoba vlastní podíl představující alespoň 25 % účasti společníka v obchodní společnosti</w:t>
      </w:r>
      <w:r w:rsidRPr="0029677D">
        <w:t>.</w:t>
      </w:r>
    </w:p>
    <w:p w14:paraId="21B95D2E" w14:textId="417104DD" w:rsidR="00600C41" w:rsidRDefault="00600C41" w:rsidP="00600C41">
      <w:pPr>
        <w:pStyle w:val="Text1-2"/>
        <w:numPr>
          <w:ilvl w:val="2"/>
          <w:numId w:val="9"/>
        </w:numPr>
        <w:tabs>
          <w:tab w:val="clear" w:pos="1474"/>
        </w:tabs>
        <w:ind w:left="1560" w:hanging="794"/>
      </w:pPr>
      <w:r>
        <w:t>Je-li Zhotovitelem sdružení více osob, platí výše podmínky dle tohoto odst. 4.7 také jednotlivě pro všechny osoby v rámci Zhotovitele sdružené, a to bez ohledu na právní formu tohoto sdružení.</w:t>
      </w:r>
    </w:p>
    <w:p w14:paraId="5F38823A" w14:textId="0FD43261" w:rsidR="00600C41" w:rsidRDefault="00600C41" w:rsidP="00600C41">
      <w:pPr>
        <w:pStyle w:val="Text1-2"/>
        <w:numPr>
          <w:ilvl w:val="2"/>
          <w:numId w:val="9"/>
        </w:numPr>
        <w:tabs>
          <w:tab w:val="clear" w:pos="1474"/>
        </w:tabs>
        <w:ind w:left="1560" w:hanging="794"/>
      </w:pPr>
      <w:r>
        <w:t>Přestane-li Zhotovitel nebo některý z jeho poddodavatelů nebo jiných osob, jejichž způsobilost byla využita ve smyslu evropských směrnic o zadávání veřejných zakázek, splňovat výše uvedené podmínky dle tohoto odst. 4.7, oznámí tuto skutečnost bez zbytečného odkladu, nejpozději však do 3 pracovních dnů ode dne, kdy přestal splňovat výše uvedené podmínky, Objednateli.</w:t>
      </w:r>
    </w:p>
    <w:p w14:paraId="15E8E714" w14:textId="409B2A28" w:rsidR="00600C41" w:rsidRDefault="00B909F6" w:rsidP="00600C41">
      <w:pPr>
        <w:pStyle w:val="Text1-2"/>
        <w:numPr>
          <w:ilvl w:val="2"/>
          <w:numId w:val="9"/>
        </w:numPr>
        <w:tabs>
          <w:tab w:val="clear" w:pos="1474"/>
        </w:tabs>
        <w:ind w:left="1560" w:hanging="794"/>
      </w:pPr>
      <w:r w:rsidRPr="0029677D">
        <w:t>Zhotovitel se dále zavazuje postupovat při plnění této Smlouvy v souladu s</w:t>
      </w:r>
      <w:r>
        <w:t> n</w:t>
      </w:r>
      <w:r w:rsidRPr="0029677D">
        <w:t>ařízením Rady (ES) č. 765/2006 ze dne 18. května 2006 o omezujících opatřeních vzhledem k situaci v Bělorusku a k zapojení Běloruska do ruské agrese proti Ukrajině, ve znění pozdějších předpisů</w:t>
      </w:r>
      <w:r>
        <w:t xml:space="preserve"> a v souladu s n</w:t>
      </w:r>
      <w:r w:rsidRPr="002B73F3">
        <w:rPr>
          <w:rStyle w:val="normaltextrun"/>
          <w:bdr w:val="none" w:sz="0" w:space="0" w:color="auto" w:frame="1"/>
        </w:rPr>
        <w:t>ařízení</w:t>
      </w:r>
      <w:r>
        <w:rPr>
          <w:rStyle w:val="normaltextrun"/>
          <w:bdr w:val="none" w:sz="0" w:space="0" w:color="auto" w:frame="1"/>
        </w:rPr>
        <w:t>m</w:t>
      </w:r>
      <w:r w:rsidRPr="002B73F3">
        <w:rPr>
          <w:rStyle w:val="normaltextrun"/>
          <w:bdr w:val="none" w:sz="0" w:space="0" w:color="auto" w:frame="1"/>
        </w:rPr>
        <w:t xml:space="preserve"> Rady (EU) č. 208/2014 ze dne 5. března 2014 o omezujících opatřeních vůči některým osobám, subjektům a orgánům vzhledem k</w:t>
      </w:r>
      <w:r>
        <w:rPr>
          <w:rStyle w:val="normaltextrun"/>
          <w:bdr w:val="none" w:sz="0" w:space="0" w:color="auto" w:frame="1"/>
        </w:rPr>
        <w:t> </w:t>
      </w:r>
      <w:r w:rsidRPr="002B73F3">
        <w:rPr>
          <w:rStyle w:val="normaltextrun"/>
          <w:bdr w:val="none" w:sz="0" w:space="0" w:color="auto" w:frame="1"/>
        </w:rPr>
        <w:t>situaci na Ukrajině, ve znění pozdějších předpisů</w:t>
      </w:r>
      <w:r>
        <w:rPr>
          <w:rStyle w:val="normaltextrun"/>
          <w:bdr w:val="none" w:sz="0" w:space="0" w:color="auto" w:frame="1"/>
        </w:rPr>
        <w:t>,</w:t>
      </w:r>
      <w:r w:rsidRPr="007A08B0">
        <w:t xml:space="preserve"> a dalších prováděcích předpisů k t</w:t>
      </w:r>
      <w:r>
        <w:t>ěmto</w:t>
      </w:r>
      <w:r w:rsidRPr="007A08B0">
        <w:t xml:space="preserve"> nařízení</w:t>
      </w:r>
      <w:r>
        <w:t>m</w:t>
      </w:r>
      <w:r w:rsidR="00600C41">
        <w:t>.</w:t>
      </w:r>
    </w:p>
    <w:p w14:paraId="22F5B559" w14:textId="33369822" w:rsidR="00600C41" w:rsidRDefault="00600C41" w:rsidP="00600C41">
      <w:pPr>
        <w:pStyle w:val="Text1-2"/>
        <w:numPr>
          <w:ilvl w:val="2"/>
          <w:numId w:val="9"/>
        </w:numPr>
        <w:tabs>
          <w:tab w:val="clear" w:pos="1474"/>
        </w:tabs>
        <w:ind w:left="1560" w:hanging="794"/>
      </w:pPr>
      <w:r>
        <w:t>Zhotovitel se dále zavazuje, že finanční prostředky ani hospodářské zdroje, které obdrží od Objednatele na základě této Smlouvy a jejích případných dodatků, nezpřístupní přímo ani nepřímo fyzickým nebo právnickým osobám, subjektům či orgánům s nimi spojeným uvedeným v Sankčních seznamech, nebo v jejich prospěch.</w:t>
      </w:r>
    </w:p>
    <w:p w14:paraId="75D0D87F" w14:textId="319E38F7" w:rsidR="00600C41" w:rsidRDefault="00600C41" w:rsidP="00600C41">
      <w:pPr>
        <w:pStyle w:val="Text1-2"/>
        <w:numPr>
          <w:ilvl w:val="2"/>
          <w:numId w:val="9"/>
        </w:numPr>
        <w:tabs>
          <w:tab w:val="clear" w:pos="1474"/>
        </w:tabs>
        <w:ind w:left="1560" w:hanging="794"/>
      </w:pPr>
      <w:r w:rsidRPr="00600C41">
        <w:t>Ukáží-li se prohlášení Zhotovitele dle odstavce 4.</w:t>
      </w:r>
      <w:r>
        <w:t>7</w:t>
      </w:r>
      <w:r w:rsidRPr="00600C41">
        <w:t>.1 této Smlouvy jako nepravdivá nebo poruší-li Zhotovitel svou oznamovací povinnost dle odstavce 4.</w:t>
      </w:r>
      <w:r>
        <w:t>7</w:t>
      </w:r>
      <w:r w:rsidRPr="00600C41">
        <w:t>.3 nebo některou z povinností dle odstavců 4.</w:t>
      </w:r>
      <w:r>
        <w:t>7</w:t>
      </w:r>
      <w:r w:rsidRPr="00600C41">
        <w:t>.4 nebo 4.</w:t>
      </w:r>
      <w:r>
        <w:t>7</w:t>
      </w:r>
      <w:r w:rsidRPr="00600C41">
        <w:t>.5 této Smlouvy, je Objednatel oprávněn odstoupit od této Smlouvy. Zhotovitel je dále povinen zaplatit za každé jednotlivé porušení povinností dle předchozí věty, s výjimkou oznamovací povinnosti dle odstavce 4.</w:t>
      </w:r>
      <w:r>
        <w:t>7</w:t>
      </w:r>
      <w:r w:rsidRPr="00600C41">
        <w:t>.3 této Smlouvy, smluvní pokutu ve výši 300.000 Kč. Zhotovitel je dále povinen zaplatit za každé jednotlivé porušení oznamovací povinnosti dle odstavce 4.</w:t>
      </w:r>
      <w:r>
        <w:t>7</w:t>
      </w:r>
      <w:r w:rsidRPr="00600C41">
        <w:t xml:space="preserve">.3, smluvní pokutu ve výši 100.000 Kč. Ustanovení § 2004 odst. 2 </w:t>
      </w:r>
      <w:r w:rsidR="0084658A">
        <w:t>o</w:t>
      </w:r>
      <w:r w:rsidRPr="00600C41">
        <w:t xml:space="preserve">bčanského zákoníku a § 2050 </w:t>
      </w:r>
      <w:r w:rsidR="0084658A">
        <w:t>o</w:t>
      </w:r>
      <w:r w:rsidRPr="00600C41">
        <w:t>bčanského zákoníku se nepoužijí.</w:t>
      </w:r>
    </w:p>
    <w:p w14:paraId="2E344D22" w14:textId="77777777" w:rsidR="003D53FD" w:rsidRPr="00B459C0" w:rsidRDefault="003D53FD" w:rsidP="003D53FD">
      <w:pPr>
        <w:pStyle w:val="Text1-1"/>
        <w:numPr>
          <w:ilvl w:val="1"/>
          <w:numId w:val="9"/>
        </w:numPr>
      </w:pPr>
      <w:r w:rsidRPr="00B459C0">
        <w:t>Požadavek na Poddodavatele</w:t>
      </w:r>
    </w:p>
    <w:p w14:paraId="277FE6B2" w14:textId="77777777" w:rsidR="003D53FD" w:rsidRPr="00B459C0" w:rsidRDefault="003D53FD" w:rsidP="003D53FD">
      <w:pPr>
        <w:pStyle w:val="Text1-2"/>
        <w:numPr>
          <w:ilvl w:val="2"/>
          <w:numId w:val="9"/>
        </w:numPr>
        <w:tabs>
          <w:tab w:val="clear" w:pos="1474"/>
          <w:tab w:val="num" w:pos="1503"/>
        </w:tabs>
        <w:ind w:left="1503" w:hanging="794"/>
      </w:pPr>
      <w:r w:rsidRPr="00B459C0">
        <w:t xml:space="preserve">Zhotovitel prohlašuje, že žádný z jeho Poddodavatelů (uvedených v Příloze č. 8 této Smlouvy) nebyl v zemi svého sídla v posledních 5 letech pravomocně odsouzen pro trestný čin uvedený v příloze č. 3 k ZZVZ nebo obdobný trestný čin podle právního řádu země sídla Poddodavatele, přičemž k zahlazeným odsouzením se nepřihlíží. Je-li Poddodavatelem právnická osoba, musí tuto podmínku splňovat tato právnická osoba a zároveň každý člen statutárního orgánu. Je-li členem statutárního orgánu Poddodavatele právnická osoba, musí tuto podmínku splňovat tato právnická osoba, každý člen statutárního orgánu této právnické osoby a osoba zastupující tuto právnickou osobu ve statutárním orgánu poddodavatele. Je-li Poddodavatelem pobočka závodu zahraniční </w:t>
      </w:r>
      <w:r w:rsidRPr="00B459C0">
        <w:lastRenderedPageBreak/>
        <w:t>právnické osoby, musí podmínku splňovat tato právnická osoba a vedoucí pobočky závodu; v případě pobočky závodu české právnické osoby musí podmínku splňovat tato právnická osoba, každý člen statutárního orgánu této právnické osoby, osoba zastupující tuto právnickou osobu ve statutárním orgánu dodavatele a vedoucí pobočky závodu.</w:t>
      </w:r>
    </w:p>
    <w:p w14:paraId="70C2103B" w14:textId="25BB7DDC" w:rsidR="003D53FD" w:rsidRPr="00B459C0" w:rsidRDefault="003D53FD" w:rsidP="003D53FD">
      <w:pPr>
        <w:pStyle w:val="Text1-2"/>
        <w:numPr>
          <w:ilvl w:val="2"/>
          <w:numId w:val="9"/>
        </w:numPr>
        <w:tabs>
          <w:tab w:val="clear" w:pos="1474"/>
          <w:tab w:val="num" w:pos="1503"/>
        </w:tabs>
        <w:ind w:left="1503" w:hanging="794"/>
      </w:pPr>
      <w:r w:rsidRPr="00B459C0">
        <w:t>Přestane-li některý z Poddodavatelů (uvedených v Příloze č. 8 této Smlouvy) splňovat výše uvedené podmínky dle odst. 4.</w:t>
      </w:r>
      <w:r>
        <w:t>8</w:t>
      </w:r>
      <w:r w:rsidRPr="00B459C0">
        <w:t>.1 této Smlouvy, oznámí Zhotovitel tuto skutečnost bez zbytečného odkladu, nejpozději však do 3 pracovních dnů ode dne, kdy Poddodavatel přestal splňovat výše uvedené podmínky, Objednateli.</w:t>
      </w:r>
    </w:p>
    <w:p w14:paraId="5FF591E8" w14:textId="25A5FDA7" w:rsidR="003D53FD" w:rsidRPr="00B459C0" w:rsidRDefault="003D53FD" w:rsidP="003D53FD">
      <w:pPr>
        <w:pStyle w:val="Text1-2"/>
        <w:numPr>
          <w:ilvl w:val="2"/>
          <w:numId w:val="9"/>
        </w:numPr>
        <w:tabs>
          <w:tab w:val="clear" w:pos="1474"/>
          <w:tab w:val="num" w:pos="1503"/>
        </w:tabs>
        <w:ind w:left="1503" w:hanging="794"/>
      </w:pPr>
      <w:r w:rsidRPr="00B459C0">
        <w:t>Objednatel může požadovat nahrazení Poddodavatele, který přestal splňovat podmínky dle odst. 4.</w:t>
      </w:r>
      <w:r>
        <w:t>8</w:t>
      </w:r>
      <w:r w:rsidRPr="00B459C0">
        <w:t>.1 této Smlouvy.</w:t>
      </w:r>
    </w:p>
    <w:p w14:paraId="149C4F02" w14:textId="56202181" w:rsidR="000A417A" w:rsidRDefault="003D53FD" w:rsidP="000A417A">
      <w:pPr>
        <w:pStyle w:val="Text1-2"/>
        <w:numPr>
          <w:ilvl w:val="2"/>
          <w:numId w:val="9"/>
        </w:numPr>
        <w:tabs>
          <w:tab w:val="clear" w:pos="1474"/>
          <w:tab w:val="num" w:pos="1503"/>
        </w:tabs>
        <w:ind w:left="1503" w:hanging="794"/>
      </w:pPr>
      <w:r w:rsidRPr="00B459C0">
        <w:t>Ukáží-li se prohlášení Zhotovitele dle odstavce 4.</w:t>
      </w:r>
      <w:r>
        <w:t>8</w:t>
      </w:r>
      <w:r w:rsidRPr="00B459C0">
        <w:t>.1 této Smlouvy jako nepravdivá nebo poruší-li Zhotovitel svou oznamovací povinnost dle odstavce 4.</w:t>
      </w:r>
      <w:r>
        <w:t>8</w:t>
      </w:r>
      <w:r w:rsidRPr="00B459C0">
        <w:t>.2, je Objednatel oprávněn odstoupit od této Smlouvy. Zhotovitel je dále povinen zaplatit za každé jednotlivé porušení povinností dle předchozí věty, s výjimkou oznamovací povinnosti dle odstavce 4.</w:t>
      </w:r>
      <w:r>
        <w:t>8</w:t>
      </w:r>
      <w:r w:rsidRPr="00B459C0">
        <w:t>.2 této Smlouvy, smluvní pokutu ve výši 100.000 Kč. Zhotovitel je dále povinen zaplatit za každé jednotlivé porušení oznamovací povinnosti dle odstavce 4.</w:t>
      </w:r>
      <w:r>
        <w:t>8</w:t>
      </w:r>
      <w:r w:rsidRPr="00B459C0">
        <w:t xml:space="preserve">.2, smluvní pokutu ve výši 50.000 Kč. Ustanovení § 2004 odst. 2 </w:t>
      </w:r>
      <w:r w:rsidR="0084658A">
        <w:t>o</w:t>
      </w:r>
      <w:r w:rsidRPr="00B459C0">
        <w:t xml:space="preserve">bčanského zákoníku a § 2050 </w:t>
      </w:r>
      <w:r w:rsidR="0084658A">
        <w:t>o</w:t>
      </w:r>
      <w:r w:rsidRPr="00B459C0">
        <w:t>bčanského zákoníku se nepoužijí.</w:t>
      </w:r>
    </w:p>
    <w:p w14:paraId="44575173" w14:textId="6D62F6E9" w:rsidR="000A417A" w:rsidRDefault="00BD7263" w:rsidP="00F119BF">
      <w:pPr>
        <w:pStyle w:val="Text1-1"/>
        <w:numPr>
          <w:ilvl w:val="1"/>
          <w:numId w:val="9"/>
        </w:numPr>
      </w:pPr>
      <w:r>
        <w:t xml:space="preserve">Všeobecné technické podmínky VTP/DOKUMENTACE/07/24 </w:t>
      </w:r>
      <w:r w:rsidR="000A417A">
        <w:t xml:space="preserve">se použijí </w:t>
      </w:r>
      <w:r>
        <w:t xml:space="preserve">přiměřeně </w:t>
      </w:r>
      <w:r w:rsidR="000A417A">
        <w:t xml:space="preserve">v rozsahu odpovídajícím předmětu </w:t>
      </w:r>
      <w:r>
        <w:t>plnění veřejné zakázky</w:t>
      </w:r>
      <w:r w:rsidR="000A417A">
        <w:t>.</w:t>
      </w:r>
    </w:p>
    <w:p w14:paraId="68F6B7E8" w14:textId="26A6FE14" w:rsidR="00034976" w:rsidRDefault="00034976" w:rsidP="00034976">
      <w:pPr>
        <w:pStyle w:val="Text1-1"/>
        <w:numPr>
          <w:ilvl w:val="1"/>
          <w:numId w:val="9"/>
        </w:numPr>
      </w:pPr>
      <w:r w:rsidRPr="003C31C0">
        <w:t>Objednatel určí a smluvně zajistí potřebný počet Koordinátorů BOZP pro práci na Staveništi a zavazuje se o tom bezodkladně informovat Zhotovitele včetně uvedení kontaktních informací na Koordinátory BOZP. Zhotovitel se tímto zavazuje k součinnosti s Koordinátor</w:t>
      </w:r>
      <w:r w:rsidR="00580C67">
        <w:t>y</w:t>
      </w:r>
      <w:r w:rsidRPr="003C31C0">
        <w:t xml:space="preserve"> BOZP po celou dobu provádění Díla a dále se zavazuje smluvně zavázat k součinnosti s Koordinátor</w:t>
      </w:r>
      <w:r w:rsidR="00580C67">
        <w:t>y</w:t>
      </w:r>
      <w:r w:rsidRPr="003C31C0">
        <w:t xml:space="preserve"> BOZP po celou dobu provádění Díla i všechny své Poddodavatele.</w:t>
      </w:r>
    </w:p>
    <w:p w14:paraId="17DD575A" w14:textId="77777777" w:rsidR="003F5723" w:rsidRDefault="003F5723" w:rsidP="003F5723">
      <w:pPr>
        <w:pStyle w:val="Nadpis1-1"/>
      </w:pPr>
      <w:r>
        <w:t>ZÁVĚREČNÁ USTANOVENÍ</w:t>
      </w:r>
    </w:p>
    <w:p w14:paraId="216CE027" w14:textId="77777777" w:rsidR="003F5723" w:rsidRDefault="003F5723" w:rsidP="003F5723">
      <w:pPr>
        <w:pStyle w:val="Text1-1"/>
      </w:pPr>
      <w:r>
        <w:t>Práva a povinnosti smluvních stran vyplývající z této Smlouvy se řídí občanským zákoníkem a ostatními příslušnými právními předpisy českého právního řádu.</w:t>
      </w:r>
    </w:p>
    <w:p w14:paraId="68E00471" w14:textId="77777777" w:rsidR="003F5723" w:rsidRDefault="003F5723" w:rsidP="003F5723">
      <w:pPr>
        <w:pStyle w:val="Text1-1"/>
      </w:pPr>
      <w:r>
        <w:t>Tato Smlouva nabývá platnosti dnem jejího pod</w:t>
      </w:r>
      <w:r w:rsidR="00964369">
        <w:t>pisu poslední Smluvní stranou a </w:t>
      </w:r>
      <w:r>
        <w:t>účinnosti dnem uveřejnění v registru smluv.</w:t>
      </w:r>
    </w:p>
    <w:p w14:paraId="75175FCE" w14:textId="77777777" w:rsidR="003F5723" w:rsidRDefault="003F5723" w:rsidP="003F5723">
      <w:pPr>
        <w:pStyle w:val="Text1-1"/>
      </w:pPr>
      <w:r>
        <w:t>Tuto Smlouvu je možné měnit pouze písemnou dohodou smluvních stran ve formě číslovaných dodatků této Smlouvy, podepsaných za každou smluvní stranu osobou nebo osobami oprávněnými jednat za smluvní stranu.</w:t>
      </w:r>
    </w:p>
    <w:p w14:paraId="1CC34C3D" w14:textId="77777777" w:rsidR="003F5723" w:rsidRDefault="003F5723" w:rsidP="003F5723">
      <w:pPr>
        <w:pStyle w:val="Text1-1"/>
      </w:pPr>
      <w:r>
        <w:t>Smluvní strany podpisem této Smlouvy vylučují, že se při právním styku mezi smluvními stranami přihlíží k obchodním zvyklostem, které tak nemají přednost před ustanoveními zákona dle ust. § 558 odst. 2 občanského zákoníku.</w:t>
      </w:r>
    </w:p>
    <w:p w14:paraId="0B5070F1" w14:textId="77777777" w:rsidR="003F5723" w:rsidRDefault="003F5723" w:rsidP="003F5723">
      <w:pPr>
        <w:pStyle w:val="Text1-1"/>
      </w:pPr>
      <w:r>
        <w:t>Smluvní strany se dohodly, že možnost zhojení nedostatku písemné formy právního jednání se vylučuje, a že neplatnost právního jednání, pro nějž si smluvní strany sjednaly písemnou formu, lze namítnout kdykoliv. Tzn., že mezi smluvními stranami neplatí ust. § 582 odst. 1 první věta a odst. 2 občanského zákoníku.</w:t>
      </w:r>
    </w:p>
    <w:p w14:paraId="28098A8B" w14:textId="13F0D045" w:rsidR="003F5723" w:rsidRDefault="003F5723" w:rsidP="003F5723">
      <w:pPr>
        <w:pStyle w:val="Text1-1"/>
      </w:pPr>
      <w:r>
        <w:t>Smluvní strany se ve smyslu ust. § 630 odst. 1 občanského zákoníku dohodly, že promlčení práv plynoucích z odst. 15.6, 16.14 a 17.</w:t>
      </w:r>
      <w:r w:rsidR="004D71CD">
        <w:t>5</w:t>
      </w:r>
      <w:r>
        <w:t xml:space="preserve"> Obchodních podmínek trvá patnáct let. Tato lhůta je počítána ode dne, kdy právo mohlo být uplatněno poprvé.</w:t>
      </w:r>
    </w:p>
    <w:p w14:paraId="1114CACB" w14:textId="77777777" w:rsidR="003F5723" w:rsidRDefault="003F5723" w:rsidP="003F5723">
      <w:pPr>
        <w:pStyle w:val="Text1-1"/>
      </w:pPr>
      <w:r>
        <w:t xml:space="preserve">Žádné úkony či jednání ze strany Objednatele nelze považovat za příslib uzavření Smlouvy nebo dodatku k ní. V souladu s ust. § 1740 odst. 3 občanského zákoníku Objednatel nepřipouští přijetí návrhu na uzavření Smlouvy s dodatkem nebo odchylkou, čímž druhá smluvní strana podpisem Smlouvy souhlasí. </w:t>
      </w:r>
    </w:p>
    <w:p w14:paraId="0D9134D5" w14:textId="77777777" w:rsidR="008546F9" w:rsidRPr="00600C41" w:rsidRDefault="003F5723" w:rsidP="008546F9">
      <w:pPr>
        <w:pStyle w:val="Text1-1"/>
        <w:numPr>
          <w:ilvl w:val="1"/>
          <w:numId w:val="9"/>
        </w:numPr>
      </w:pPr>
      <w:r>
        <w:lastRenderedPageBreak/>
        <w:t xml:space="preserve">Veškerá práva a povinnosti vyplývající z této Smlouvy přecházejí, pokud to povaha těchto práv a povinností nevylučuje, na právní nástupce smluvních stran. Při tom musí být dodržen § 222 odst. 10 zákona č. 134/2016 Sb., o zadávání veřejných zakázek. Žádná ze stran není oprávněna převést jakákoliv práva či povinnosti nebo jejich část na třetí </w:t>
      </w:r>
      <w:r w:rsidRPr="00600C41">
        <w:t>osobu bez předchozího písemného souhlasu druhé smluvní strany</w:t>
      </w:r>
      <w:r w:rsidR="008546F9" w:rsidRPr="00600C41">
        <w:t>, není-li jinde ve Smlouvě uvedeno jinak.</w:t>
      </w:r>
    </w:p>
    <w:p w14:paraId="65B48E7B" w14:textId="52ACA875" w:rsidR="003F5723" w:rsidRDefault="008546F9" w:rsidP="008546F9">
      <w:pPr>
        <w:pStyle w:val="Text1-1"/>
        <w:numPr>
          <w:ilvl w:val="0"/>
          <w:numId w:val="0"/>
        </w:numPr>
        <w:ind w:left="737"/>
      </w:pPr>
      <w:r w:rsidRPr="00600C41">
        <w:t>Pokud dojde ke změně v osobě Zhotovitele následkem právního nástupnictví v souvislosti s přeměnou Zhotovitele, jeho smrtí nebo převodem jeho závodu, popřípadě části závodu,  je nový Zhotovitel povinen do 5 pracovních dnů ode dne, kdy nastanou právní účinky změny, předložit Objednateli dokumenty prokazující, že splňuje kritéria kvalifikace stanovená v zadávací dokumentaci zadávacího řízení. Marné uplynutí této lhůty je důvodem k vydání pokynu Objednatele k přerušení postupu prací na Díle z důvodů na straně Zhotovitele.</w:t>
      </w:r>
    </w:p>
    <w:p w14:paraId="5ACB027D" w14:textId="77777777" w:rsidR="003F5723" w:rsidRDefault="003F5723" w:rsidP="003F5723">
      <w:pPr>
        <w:pStyle w:val="Text1-1"/>
      </w:pPr>
      <w:r>
        <w:t>Ukončením účinnosti této Smlouvy nejsou dotčena ustanovení Smlouvy ve znění jejích příloh týkající se licencí, záruk, nároků z odpovědnosti za vady, nároky z odpovědnosti za škodu a nároky ze smluvních pokut, pokud vznikly před ukončením účinnosti Smlouvy, ustanovení o ochraně informací, ani další ustanovení a nároky, z jejichž povahy vyplývá, že mají trvat i po zániku účinnosti této Smlouvy.</w:t>
      </w:r>
    </w:p>
    <w:p w14:paraId="392B4E47" w14:textId="77777777" w:rsidR="003F5723" w:rsidRDefault="003F5723" w:rsidP="003F5723">
      <w:pPr>
        <w:pStyle w:val="Text1-1"/>
      </w:pPr>
      <w:r>
        <w:t>Pokud by se kterékoliv ustanovení této Smlouvy ukázalo být neplatným nebo nevynutitelným, nebo se jím stalo po uzavření této Smlouvy, pak tato skutečnost nepůsobí neplatnost ani nevynutitelnost ostatních ustanovení této Smlouvy, nevyplývá-li z donucujících ustanovení právních předpisů jinak. Smluvní strany se zavazují bez zbytečného odkladu po výzvě kterékoliv strany takové neplatné či nevynutitelné ustanovení nahradit platným a vynutitelným ustanovením, které je svým obsahem nejbližší účelu neplatného či nevynutitelného ustanovení.</w:t>
      </w:r>
    </w:p>
    <w:p w14:paraId="4D66BD9A" w14:textId="5F5EEA0F" w:rsidR="003F5723" w:rsidRDefault="00226FF9" w:rsidP="003F5723">
      <w:pPr>
        <w:pStyle w:val="Text1-1"/>
      </w:pPr>
      <w:r w:rsidRPr="00153D4D">
        <w:rPr>
          <w:i/>
          <w:color w:val="00B050"/>
        </w:rPr>
        <w:t>Varianta A)</w:t>
      </w:r>
      <w:r w:rsidRPr="00153D4D">
        <w:rPr>
          <w:color w:val="00B050"/>
        </w:rPr>
        <w:t xml:space="preserve"> </w:t>
      </w:r>
      <w:r w:rsidRPr="001B4800">
        <w:t>Tato Smlouva je vyhotovena elektronicky a podepsána zaručeným elektronickým podpisem založeným na kvalifikovaném certifikátu pro elektronický podpis nebo kvalifikovaným elektronickým podpisem.</w:t>
      </w:r>
      <w:r>
        <w:t xml:space="preserve"> </w:t>
      </w:r>
      <w:r w:rsidRPr="00153D4D">
        <w:rPr>
          <w:i/>
          <w:color w:val="00B050"/>
        </w:rPr>
        <w:t>Varianta B)</w:t>
      </w:r>
      <w:r w:rsidRPr="00153D4D">
        <w:rPr>
          <w:color w:val="00B050"/>
        </w:rPr>
        <w:t xml:space="preserve"> </w:t>
      </w:r>
      <w:r w:rsidRPr="00153D4D">
        <w:t xml:space="preserve">Tato Smlouva je vyhotovena ve </w:t>
      </w:r>
      <w:r w:rsidRPr="00153D4D">
        <w:rPr>
          <w:highlight w:val="yellow"/>
        </w:rPr>
        <w:t>"</w:t>
      </w:r>
      <w:bookmarkStart w:id="0" w:name="_Hlk163716949"/>
      <w:r w:rsidRPr="00153D4D">
        <w:rPr>
          <w:highlight w:val="yellow"/>
        </w:rPr>
        <w:t>[</w:t>
      </w:r>
      <w:bookmarkEnd w:id="0"/>
      <w:r w:rsidRPr="00153D4D">
        <w:rPr>
          <w:highlight w:val="yellow"/>
        </w:rPr>
        <w:t>VLOŽÍ ZHOTOVITEL</w:t>
      </w:r>
      <w:bookmarkStart w:id="1" w:name="_Hlk163716966"/>
      <w:r w:rsidRPr="00153D4D">
        <w:t>]</w:t>
      </w:r>
      <w:bookmarkEnd w:id="1"/>
      <w:r w:rsidRPr="00153D4D">
        <w:t>" vyhotoveních, z nichž Objednatel obdrží „[</w:t>
      </w:r>
      <w:r w:rsidRPr="00153D4D">
        <w:rPr>
          <w:highlight w:val="green"/>
        </w:rPr>
        <w:t>VLOŽÍ OBJEDNATEL</w:t>
      </w:r>
      <w:r w:rsidRPr="00153D4D">
        <w:t>]“ vyhotovení a Zhotovitel obdrží "[</w:t>
      </w:r>
      <w:r w:rsidRPr="00153D4D">
        <w:rPr>
          <w:highlight w:val="yellow"/>
        </w:rPr>
        <w:t>VLOŽÍ ZHOTOVITEL</w:t>
      </w:r>
      <w:r w:rsidRPr="00153D4D">
        <w:t>]" vyhotovení.</w:t>
      </w:r>
      <w:r w:rsidRPr="00600C41" w:rsidDel="00226FF9">
        <w:t xml:space="preserve"> </w:t>
      </w:r>
    </w:p>
    <w:p w14:paraId="3AED7F53" w14:textId="183C1D9D" w:rsidR="00226FF9" w:rsidRPr="00600C41" w:rsidRDefault="00226FF9" w:rsidP="00226FF9">
      <w:pPr>
        <w:pStyle w:val="Text1-1"/>
        <w:numPr>
          <w:ilvl w:val="0"/>
          <w:numId w:val="0"/>
        </w:numPr>
        <w:ind w:left="737"/>
      </w:pPr>
      <w:r w:rsidRPr="00153D4D">
        <w:rPr>
          <w:i/>
          <w:color w:val="00B050"/>
          <w:highlight w:val="yellow"/>
        </w:rPr>
        <w:t>Vybere se Varianta A)</w:t>
      </w:r>
      <w:r w:rsidRPr="00060C31">
        <w:rPr>
          <w:i/>
          <w:color w:val="00B050"/>
          <w:highlight w:val="yellow"/>
        </w:rPr>
        <w:t>. V případě, že z objektivn</w:t>
      </w:r>
      <w:r w:rsidRPr="00254815">
        <w:rPr>
          <w:i/>
          <w:color w:val="00B050"/>
          <w:highlight w:val="yellow"/>
        </w:rPr>
        <w:t>íc</w:t>
      </w:r>
      <w:r w:rsidRPr="00060C31">
        <w:rPr>
          <w:i/>
          <w:color w:val="00B050"/>
          <w:highlight w:val="yellow"/>
        </w:rPr>
        <w:t xml:space="preserve">h důvodů </w:t>
      </w:r>
      <w:r w:rsidRPr="00153D4D">
        <w:rPr>
          <w:i/>
          <w:color w:val="00B050"/>
          <w:highlight w:val="yellow"/>
        </w:rPr>
        <w:t>není možné vyhotovit Smlouvu v digitální (elektronické) podobě, například, když Zhotovitel nedisponuje elektronickým podpisem, nebo z jiných důvodů není ze strany Zhotovitele možná elektronická komunikace</w:t>
      </w:r>
      <w:r>
        <w:rPr>
          <w:i/>
          <w:color w:val="00B050"/>
          <w:highlight w:val="yellow"/>
        </w:rPr>
        <w:t>,</w:t>
      </w:r>
      <w:r w:rsidRPr="00153D4D">
        <w:rPr>
          <w:i/>
          <w:color w:val="00B050"/>
          <w:highlight w:val="yellow"/>
        </w:rPr>
        <w:t xml:space="preserve"> </w:t>
      </w:r>
      <w:r w:rsidRPr="00060C31">
        <w:rPr>
          <w:i/>
          <w:color w:val="00B050"/>
          <w:highlight w:val="yellow"/>
        </w:rPr>
        <w:t xml:space="preserve">vybere se </w:t>
      </w:r>
      <w:r w:rsidRPr="00153D4D">
        <w:rPr>
          <w:i/>
          <w:color w:val="00B050"/>
          <w:highlight w:val="yellow"/>
        </w:rPr>
        <w:t>Varianta B) pro vyhotovení smlouvy. [Variantu „VYBERE ZHOTOVITEL“. Druhou variantu, spolu s tímto pokynem a označení vybrané varianty, Zhotovitel odstraní].</w:t>
      </w:r>
    </w:p>
    <w:p w14:paraId="7984A58B" w14:textId="77777777" w:rsidR="003F5723" w:rsidRDefault="003F5723" w:rsidP="003F5723">
      <w:pPr>
        <w:pStyle w:val="Text1-1"/>
      </w:pPr>
      <w:r>
        <w:t xml:space="preserve">Obě Smluvní strany souhlasí v souvislosti s aplikací </w:t>
      </w:r>
      <w:r w:rsidR="00124751">
        <w:t>zákona č. 340/2015 Sb. (zákon o </w:t>
      </w:r>
      <w:r>
        <w:t>registru smluv, dále jen ZRS) s uveřejněním těchto smluv v registru smluv v rozsahu vyžadovaném ZRS a současně souhlasí se zveřejněním údajů o identifikaci Smluvních stran, předmětu Smlouvy, jeho ceně či hodnotě a datu uzavření této Smlouvy</w:t>
      </w:r>
      <w:r w:rsidR="00124751">
        <w:t xml:space="preserve">. Obě </w:t>
      </w:r>
      <w:r>
        <w:t xml:space="preserve">Smluvní strany zašlou správci registru smluv elektronický obraz Smlouvy a jejich příloh a metadata vyžadovaná ZRS, a to do 30 kalendářních dnů od uzavření Smlouvy. Zhotovitel podpisem této Smlouvy zároveň výslovně stvrzuje, že souhlasí s případným zveřejněním těla Smlouvy (tzn. bez jejích příloh s výjimkou Obchodních podmínek) na internetových stránkách Objednatele. </w:t>
      </w:r>
    </w:p>
    <w:p w14:paraId="70CFB536" w14:textId="30561F2C" w:rsidR="003F5723" w:rsidRDefault="003F5723" w:rsidP="00124751">
      <w:pPr>
        <w:pStyle w:val="Text1-1"/>
      </w:pPr>
      <w:r>
        <w:t xml:space="preserve">Smluvní strany výslovně prohlašují, že údaje a další skutečnosti uvedené v této </w:t>
      </w:r>
      <w:r w:rsidR="00B909F6">
        <w:t>S</w:t>
      </w:r>
      <w:r>
        <w:t xml:space="preserve">mlouvě, vyjma částí označených ve smyslu následujícího odstavce této </w:t>
      </w:r>
      <w:r w:rsidR="00B909F6">
        <w:t>S</w:t>
      </w:r>
      <w:r>
        <w:t>mlouvy, nepovažují za obchodní tajemství ve smyslu ustanovení § 504 zákona č. 89/2012 Sb., občanský zákoník, ve znění pozdějších předpisů (dále jen „obchodní tajemství“), a že se nejedná ani o informace, které nemohou být v registru smluv uveřejněny na základě ustanovení § 3 odst. 1 ZRS.</w:t>
      </w:r>
    </w:p>
    <w:p w14:paraId="6B67D239" w14:textId="490F9023" w:rsidR="003F5723" w:rsidRDefault="003F5723" w:rsidP="00124751">
      <w:pPr>
        <w:pStyle w:val="Textbezslovn"/>
      </w:pPr>
      <w:r>
        <w:t>Jestliže smluvní strana označí za své obchodní tajemst</w:t>
      </w:r>
      <w:r w:rsidR="00964369">
        <w:t xml:space="preserve">ví část obsahu </w:t>
      </w:r>
      <w:r w:rsidR="00B909F6">
        <w:t>S</w:t>
      </w:r>
      <w:r w:rsidR="00964369">
        <w:t>mlouvy, která v </w:t>
      </w:r>
      <w:r>
        <w:t xml:space="preserve">důsledku toho bude pro účely uveřejnění </w:t>
      </w:r>
      <w:r w:rsidR="00B909F6">
        <w:t>S</w:t>
      </w:r>
      <w:r>
        <w:t xml:space="preserve">mlouvy v registru smluv znečitelněna, nese tato smluvní strana odpovědnost, pokud by </w:t>
      </w:r>
      <w:r w:rsidR="00B909F6">
        <w:t>S</w:t>
      </w:r>
      <w:r>
        <w:t xml:space="preserve">mlouva v důsledku takového označení byla </w:t>
      </w:r>
      <w:r>
        <w:lastRenderedPageBreak/>
        <w:t xml:space="preserve">uveřejněna způsobem odporujícím ZRS, a to bez ohledu na to, která ze stran </w:t>
      </w:r>
      <w:r w:rsidR="00B909F6">
        <w:t>S</w:t>
      </w:r>
      <w:r>
        <w:t xml:space="preserve">mlouvu v registru smluv uveřejnila. S částmi </w:t>
      </w:r>
      <w:r w:rsidR="00B909F6">
        <w:t>S</w:t>
      </w:r>
      <w:r>
        <w:t xml:space="preserve">mlouvy, které druhá smluvní strana neoznačí za své obchodní tajemství před uzavřením této </w:t>
      </w:r>
      <w:r w:rsidR="00B909F6">
        <w:t>S</w:t>
      </w:r>
      <w:r>
        <w:t>mlouvy, nebude Objednatel jako s</w:t>
      </w:r>
      <w:r w:rsidR="00B67ADD">
        <w:t> </w:t>
      </w:r>
      <w:r>
        <w:t xml:space="preserve">obchodním tajemstvím nakládat a ani odpovídat za případnou škodu či jinou újmu takovým postupem vzniklou. Označením obchodního tajemství ve smyslu předchozí věty se rozumí doručení písemného oznámení Zhotovitele Objednateli obsahujícího přesnou identifikaci dotčených částí </w:t>
      </w:r>
      <w:r w:rsidR="00B909F6">
        <w:t>S</w:t>
      </w:r>
      <w:r>
        <w:t>mlouvy včetně odůvodnění, proč jsou za obchodní tajemství považovány. Zhotovitel je povinen výslovně uvést, že informace, které označil jako své obchodní tajemství, naplňují současně všechny definiční znaky obchodního tajemství, tak jak je vymezeno v ustanovení § 504 občanského zákoníku, a zavazuje se neprodleně písemně sdělit Objednateli skutečnost, že takto označené informace přestaly naplňovat znaky obchodního tajemství.</w:t>
      </w:r>
    </w:p>
    <w:p w14:paraId="08F8CD6C" w14:textId="77777777" w:rsidR="00964369" w:rsidRDefault="003F5723" w:rsidP="00376B87">
      <w:pPr>
        <w:pStyle w:val="Text1-1"/>
      </w:pPr>
      <w:r>
        <w:t>Osoby uzavírající tuto Smlouvu za Smluvní strany souhlasí s uveřejněním svých osobních údajů, které jsou uvedeny v této Smlouvě, spolu se Smlouvou v registru smluv. Tento souhlas je udělen na dobu neurčitou.</w:t>
      </w:r>
    </w:p>
    <w:p w14:paraId="4BED4D53" w14:textId="77777777" w:rsidR="00F422D3" w:rsidRPr="0056713A" w:rsidRDefault="00F422D3" w:rsidP="00964369">
      <w:pPr>
        <w:pStyle w:val="Text1-1"/>
      </w:pPr>
      <w:r w:rsidRPr="0056713A">
        <w:t>Přílohy, které tvoří nedílnou součást této Smlouvy o dílo:</w:t>
      </w:r>
    </w:p>
    <w:p w14:paraId="69BC3F9E" w14:textId="77777777" w:rsidR="00F422D3" w:rsidRDefault="00F422D3" w:rsidP="00964369">
      <w:pPr>
        <w:pStyle w:val="Textbezslovn"/>
      </w:pPr>
      <w:r w:rsidRPr="00964369">
        <w:t>Příloha</w:t>
      </w:r>
      <w:r>
        <w:t xml:space="preserve"> č. 1</w:t>
      </w:r>
      <w:r>
        <w:tab/>
      </w:r>
      <w:r w:rsidR="00124751" w:rsidRPr="006923FD">
        <w:rPr>
          <w:b/>
        </w:rPr>
        <w:t>Specifikace Díla</w:t>
      </w:r>
    </w:p>
    <w:p w14:paraId="75E181C3" w14:textId="0B4A586D" w:rsidR="00F422D3" w:rsidRDefault="00F422D3" w:rsidP="0056713A">
      <w:pPr>
        <w:pStyle w:val="Textbezslovn"/>
        <w:ind w:left="2127" w:hanging="1390"/>
      </w:pPr>
      <w:r w:rsidRPr="00964369">
        <w:t>Příloha</w:t>
      </w:r>
      <w:r>
        <w:t xml:space="preserve"> č. 2</w:t>
      </w:r>
      <w:r>
        <w:tab/>
      </w:r>
      <w:r w:rsidRPr="0056713A">
        <w:rPr>
          <w:b/>
        </w:rPr>
        <w:t>O</w:t>
      </w:r>
      <w:r w:rsidR="00124751" w:rsidRPr="0056713A">
        <w:rPr>
          <w:b/>
        </w:rPr>
        <w:t xml:space="preserve">bchodní podmínky </w:t>
      </w:r>
      <w:r w:rsidR="00030B0B">
        <w:rPr>
          <w:b/>
        </w:rPr>
        <w:t xml:space="preserve">SSV </w:t>
      </w:r>
      <w:r w:rsidR="0056713A" w:rsidRPr="0056713A">
        <w:rPr>
          <w:b/>
        </w:rPr>
        <w:t>Pro smlouvu o dílo na poskytování služeb</w:t>
      </w:r>
      <w:r w:rsidR="0056713A">
        <w:t xml:space="preserve"> </w:t>
      </w:r>
      <w:r w:rsidR="00B42CAB" w:rsidRPr="00B42CAB">
        <w:rPr>
          <w:b/>
        </w:rPr>
        <w:t>OP/SSV</w:t>
      </w:r>
      <w:r w:rsidR="008E03F8">
        <w:rPr>
          <w:b/>
        </w:rPr>
        <w:t>/06/24</w:t>
      </w:r>
    </w:p>
    <w:p w14:paraId="673C0F39" w14:textId="77777777" w:rsidR="00124751" w:rsidRDefault="00F422D3" w:rsidP="00964369">
      <w:pPr>
        <w:pStyle w:val="Textbezslovn"/>
      </w:pPr>
      <w:r w:rsidRPr="00964369">
        <w:t>Příloha</w:t>
      </w:r>
      <w:r>
        <w:t xml:space="preserve"> č. 3</w:t>
      </w:r>
      <w:r>
        <w:tab/>
      </w:r>
      <w:r w:rsidR="00124751" w:rsidRPr="006923FD">
        <w:rPr>
          <w:b/>
        </w:rPr>
        <w:t>Technické podmínky</w:t>
      </w:r>
    </w:p>
    <w:p w14:paraId="0620E171" w14:textId="6DA87CD8" w:rsidR="00124751" w:rsidRDefault="00124751" w:rsidP="00F119BF">
      <w:pPr>
        <w:pStyle w:val="Textbezslovn"/>
        <w:numPr>
          <w:ilvl w:val="0"/>
          <w:numId w:val="43"/>
        </w:numPr>
      </w:pPr>
      <w:r>
        <w:t xml:space="preserve">Technické </w:t>
      </w:r>
      <w:r w:rsidRPr="00964369">
        <w:t>kvalitativní podmínky staveb státních drah (TKP)</w:t>
      </w:r>
    </w:p>
    <w:p w14:paraId="77EDD578" w14:textId="74100B24" w:rsidR="008E03F8" w:rsidRPr="00964369" w:rsidRDefault="008E03F8" w:rsidP="00F119BF">
      <w:pPr>
        <w:pStyle w:val="Textbezslovn"/>
        <w:numPr>
          <w:ilvl w:val="0"/>
          <w:numId w:val="43"/>
        </w:numPr>
      </w:pPr>
      <w:r>
        <w:t xml:space="preserve">Všeobecné technické podmínky VTP/DOKUMENTACE/07/24 se použijí </w:t>
      </w:r>
      <w:r w:rsidR="00D03C2A">
        <w:t xml:space="preserve">přiměřeně </w:t>
      </w:r>
      <w:r>
        <w:t>v rozsahu odpovídajícím předmětu plnění veřejné zakázky</w:t>
      </w:r>
    </w:p>
    <w:p w14:paraId="36755676" w14:textId="77777777" w:rsidR="00F422D3" w:rsidRPr="00964369" w:rsidRDefault="00F422D3" w:rsidP="00964369">
      <w:pPr>
        <w:pStyle w:val="Textbezslovn"/>
      </w:pPr>
      <w:r w:rsidRPr="00964369">
        <w:t xml:space="preserve">Příloha </w:t>
      </w:r>
      <w:r w:rsidR="00B42CAB">
        <w:t xml:space="preserve">č. 4 </w:t>
      </w:r>
      <w:r w:rsidR="00B42CAB">
        <w:tab/>
      </w:r>
      <w:r w:rsidR="00B42CAB" w:rsidRPr="00B42CAB">
        <w:rPr>
          <w:b/>
        </w:rPr>
        <w:t>Rozpis</w:t>
      </w:r>
      <w:r w:rsidR="00B42CAB">
        <w:t xml:space="preserve"> </w:t>
      </w:r>
      <w:r w:rsidR="00124751" w:rsidRPr="006923FD">
        <w:rPr>
          <w:b/>
        </w:rPr>
        <w:t>Ceny Díla</w:t>
      </w:r>
    </w:p>
    <w:p w14:paraId="4E82BF5D" w14:textId="77777777" w:rsidR="00F422D3" w:rsidRPr="00964369" w:rsidRDefault="00F422D3" w:rsidP="00964369">
      <w:pPr>
        <w:pStyle w:val="Textbezslovn"/>
      </w:pPr>
      <w:r w:rsidRPr="00964369">
        <w:t>Příloha č. 5</w:t>
      </w:r>
      <w:r w:rsidRPr="00964369">
        <w:tab/>
      </w:r>
      <w:r w:rsidR="00124751" w:rsidRPr="006923FD">
        <w:rPr>
          <w:b/>
        </w:rPr>
        <w:t>Harmonogram plnění</w:t>
      </w:r>
    </w:p>
    <w:p w14:paraId="08F42C1A" w14:textId="77777777" w:rsidR="00124751" w:rsidRPr="00964369" w:rsidRDefault="00F422D3" w:rsidP="00964369">
      <w:pPr>
        <w:pStyle w:val="Textbezslovn"/>
      </w:pPr>
      <w:r w:rsidRPr="00964369">
        <w:t>Příloha č. 6</w:t>
      </w:r>
      <w:r w:rsidRPr="00964369">
        <w:tab/>
      </w:r>
      <w:r w:rsidR="00124751" w:rsidRPr="006923FD">
        <w:rPr>
          <w:b/>
        </w:rPr>
        <w:t>Oprávněné osoby</w:t>
      </w:r>
    </w:p>
    <w:p w14:paraId="1A4CA8B4" w14:textId="77777777" w:rsidR="00124751" w:rsidRPr="00964369" w:rsidRDefault="00F422D3" w:rsidP="00964369">
      <w:pPr>
        <w:pStyle w:val="Textbezslovn"/>
      </w:pPr>
      <w:r w:rsidRPr="00964369">
        <w:t>Příloha č.</w:t>
      </w:r>
      <w:r w:rsidR="00124751" w:rsidRPr="00964369">
        <w:t> </w:t>
      </w:r>
      <w:r w:rsidRPr="00964369">
        <w:t>7</w:t>
      </w:r>
      <w:r w:rsidRPr="00964369">
        <w:tab/>
      </w:r>
      <w:r w:rsidR="00124751" w:rsidRPr="006923FD">
        <w:rPr>
          <w:b/>
        </w:rPr>
        <w:t>Seznam požadovaných pojištění</w:t>
      </w:r>
    </w:p>
    <w:p w14:paraId="09F0D145" w14:textId="77777777" w:rsidR="00124751" w:rsidRPr="00964369" w:rsidRDefault="00124751" w:rsidP="00964369">
      <w:pPr>
        <w:pStyle w:val="Textbezslovn"/>
      </w:pPr>
      <w:r w:rsidRPr="00964369">
        <w:t>Příloha č. 8</w:t>
      </w:r>
      <w:r w:rsidRPr="00964369">
        <w:tab/>
      </w:r>
      <w:r w:rsidRPr="006923FD">
        <w:rPr>
          <w:b/>
        </w:rPr>
        <w:t>Seznam poddodavatelů</w:t>
      </w:r>
    </w:p>
    <w:p w14:paraId="7698E94E" w14:textId="77777777" w:rsidR="00124751" w:rsidRDefault="00124751" w:rsidP="00964369">
      <w:pPr>
        <w:pStyle w:val="Textbezslovn"/>
        <w:rPr>
          <w:b/>
        </w:rPr>
      </w:pPr>
      <w:r w:rsidRPr="00964369">
        <w:t>Příloha č. 9</w:t>
      </w:r>
      <w:r w:rsidRPr="00964369">
        <w:tab/>
      </w:r>
      <w:r w:rsidRPr="006923FD">
        <w:rPr>
          <w:b/>
        </w:rPr>
        <w:t>Související dokumenty</w:t>
      </w:r>
    </w:p>
    <w:p w14:paraId="315FE559" w14:textId="03676F87" w:rsidR="00580DF7" w:rsidRPr="00964369" w:rsidRDefault="00580DF7" w:rsidP="00964369">
      <w:pPr>
        <w:pStyle w:val="Textbezslovn"/>
      </w:pPr>
      <w:r w:rsidRPr="00964369">
        <w:t>Příloha</w:t>
      </w:r>
      <w:r w:rsidRPr="00124751">
        <w:t xml:space="preserve"> č. 10</w:t>
      </w:r>
      <w:r w:rsidRPr="00124751">
        <w:tab/>
      </w:r>
      <w:r w:rsidRPr="006923FD">
        <w:rPr>
          <w:b/>
        </w:rPr>
        <w:t>Zmocnění Vedoucího Zhotovitele</w:t>
      </w:r>
    </w:p>
    <w:p w14:paraId="7222F0C8" w14:textId="77777777" w:rsidR="00964369" w:rsidRPr="00964369" w:rsidRDefault="00964369" w:rsidP="00964369">
      <w:pPr>
        <w:pStyle w:val="Textbezslovn"/>
        <w:rPr>
          <w:highlight w:val="green"/>
        </w:rPr>
      </w:pPr>
    </w:p>
    <w:p w14:paraId="417C22CA" w14:textId="77777777" w:rsidR="00124751" w:rsidRPr="00124751" w:rsidRDefault="00124751" w:rsidP="009F0867">
      <w:pPr>
        <w:pStyle w:val="Textbezodsazen"/>
        <w:rPr>
          <w:rStyle w:val="Tun"/>
        </w:rPr>
      </w:pPr>
      <w:r w:rsidRPr="00124751">
        <w:rPr>
          <w:rStyle w:val="Tun"/>
        </w:rPr>
        <w:t>Smluvní strany prohlašují, že si tuto Smlouvu přečetly, že s jejím obsahem souhlasí a na důkaz toho k ní připojují svoje podpisy.</w:t>
      </w:r>
    </w:p>
    <w:tbl>
      <w:tblPr>
        <w:tblW w:w="9652" w:type="dxa"/>
        <w:jc w:val="center"/>
        <w:tblLook w:val="01E0" w:firstRow="1" w:lastRow="1" w:firstColumn="1" w:lastColumn="1" w:noHBand="0" w:noVBand="0"/>
      </w:tblPr>
      <w:tblGrid>
        <w:gridCol w:w="5000"/>
        <w:gridCol w:w="4652"/>
      </w:tblGrid>
      <w:tr w:rsidR="00B23140" w:rsidRPr="002C0AD9" w14:paraId="4E978442" w14:textId="77777777" w:rsidTr="002C0AD9">
        <w:trPr>
          <w:jc w:val="center"/>
        </w:trPr>
        <w:tc>
          <w:tcPr>
            <w:tcW w:w="4826" w:type="dxa"/>
          </w:tcPr>
          <w:p w14:paraId="0D6284A4" w14:textId="10B9F50B" w:rsidR="00B23140" w:rsidRPr="002C0AD9" w:rsidRDefault="00B23140" w:rsidP="00335F00">
            <w:pPr>
              <w:pStyle w:val="RLdajeosmluvnstran"/>
              <w:jc w:val="left"/>
            </w:pPr>
          </w:p>
        </w:tc>
        <w:tc>
          <w:tcPr>
            <w:tcW w:w="4491" w:type="dxa"/>
          </w:tcPr>
          <w:p w14:paraId="6D7ECA34" w14:textId="77777777" w:rsidR="00B23140" w:rsidRPr="002C0AD9" w:rsidRDefault="00B23140" w:rsidP="00181412">
            <w:pPr>
              <w:pStyle w:val="RLdajeosmluvnstran"/>
              <w:rPr>
                <w:rFonts w:asciiTheme="minorHAnsi" w:hAnsiTheme="minorHAnsi"/>
                <w:sz w:val="18"/>
                <w:szCs w:val="18"/>
              </w:rPr>
            </w:pPr>
          </w:p>
          <w:p w14:paraId="34201A23" w14:textId="77777777" w:rsidR="00B23140" w:rsidRPr="002C0AD9" w:rsidRDefault="00B23140" w:rsidP="00181412"/>
        </w:tc>
      </w:tr>
    </w:tbl>
    <w:p w14:paraId="756CB532" w14:textId="77777777" w:rsidR="00E901A3" w:rsidRPr="002C0AD9" w:rsidRDefault="00E901A3" w:rsidP="009F0867">
      <w:pPr>
        <w:pStyle w:val="Textbezodsazen"/>
      </w:pPr>
    </w:p>
    <w:p w14:paraId="019676CE" w14:textId="7714D4FB" w:rsidR="0017451E" w:rsidRDefault="0017451E" w:rsidP="0017451E">
      <w:pPr>
        <w:pStyle w:val="Textbezodsazen"/>
      </w:pPr>
      <w:r>
        <w:t>V Praze dne …………………</w:t>
      </w:r>
      <w:r>
        <w:tab/>
      </w:r>
      <w:r>
        <w:tab/>
      </w:r>
      <w:r>
        <w:tab/>
      </w:r>
      <w:r>
        <w:tab/>
        <w:t>V …………………… dne ……………………</w:t>
      </w:r>
    </w:p>
    <w:p w14:paraId="51189061" w14:textId="77777777" w:rsidR="0017451E" w:rsidRDefault="0017451E" w:rsidP="0017451E">
      <w:pPr>
        <w:pStyle w:val="Textbezodsazen"/>
      </w:pPr>
    </w:p>
    <w:p w14:paraId="3667C10C" w14:textId="77777777" w:rsidR="0017451E" w:rsidRDefault="0017451E" w:rsidP="0017451E">
      <w:pPr>
        <w:pStyle w:val="Textbezodsazen"/>
      </w:pPr>
      <w:r>
        <w:t>................................................</w:t>
      </w:r>
      <w:r>
        <w:tab/>
      </w:r>
      <w:r>
        <w:tab/>
      </w:r>
      <w:r>
        <w:tab/>
        <w:t>................................................</w:t>
      </w:r>
    </w:p>
    <w:p w14:paraId="4565C1DA" w14:textId="77777777" w:rsidR="0017451E" w:rsidRPr="00930F78" w:rsidRDefault="0017451E" w:rsidP="0017451E">
      <w:pPr>
        <w:pStyle w:val="Textbezodsazen"/>
        <w:spacing w:after="0"/>
        <w:rPr>
          <w:rStyle w:val="Tun"/>
        </w:rPr>
      </w:pPr>
      <w:r w:rsidRPr="00930F78">
        <w:rPr>
          <w:rStyle w:val="Tun"/>
        </w:rPr>
        <w:t>Ing. Mojmír Nejezchleb</w:t>
      </w:r>
      <w:r w:rsidRPr="00930F78">
        <w:rPr>
          <w:rStyle w:val="Tun"/>
        </w:rPr>
        <w:tab/>
      </w:r>
      <w:r w:rsidRPr="00930F78">
        <w:rPr>
          <w:rStyle w:val="Tun"/>
        </w:rPr>
        <w:tab/>
      </w:r>
      <w:r w:rsidRPr="00930F78">
        <w:rPr>
          <w:rStyle w:val="Tun"/>
        </w:rPr>
        <w:tab/>
      </w:r>
      <w:r w:rsidRPr="00930F78">
        <w:rPr>
          <w:rStyle w:val="Tun"/>
        </w:rPr>
        <w:tab/>
      </w:r>
      <w:r w:rsidRPr="00930F78">
        <w:rPr>
          <w:rStyle w:val="Tun"/>
        </w:rPr>
        <w:tab/>
        <w:t>"[</w:t>
      </w:r>
      <w:r w:rsidRPr="00930F78">
        <w:rPr>
          <w:rStyle w:val="Tun"/>
          <w:highlight w:val="yellow"/>
        </w:rPr>
        <w:t>VLOŽÍ ZHOTOVITEL</w:t>
      </w:r>
      <w:r w:rsidRPr="00930F78">
        <w:rPr>
          <w:rStyle w:val="Tun"/>
        </w:rPr>
        <w:t>]"</w:t>
      </w:r>
    </w:p>
    <w:p w14:paraId="6BCA8F86" w14:textId="77777777" w:rsidR="0017451E" w:rsidRDefault="0017451E" w:rsidP="0017451E">
      <w:pPr>
        <w:pStyle w:val="Textbezodsazen"/>
        <w:spacing w:after="0"/>
      </w:pPr>
      <w:r>
        <w:t>náměstek GŘ pro modernizaci dráhy</w:t>
      </w:r>
      <w:r>
        <w:tab/>
      </w:r>
      <w:r>
        <w:tab/>
      </w:r>
      <w:r>
        <w:tab/>
      </w:r>
      <w:r>
        <w:tab/>
        <w:t>"[</w:t>
      </w:r>
      <w:r w:rsidRPr="003739DD">
        <w:rPr>
          <w:highlight w:val="yellow"/>
        </w:rPr>
        <w:t>VLOŽÍ ZHOTOVITEL</w:t>
      </w:r>
      <w:r>
        <w:t>]"</w:t>
      </w:r>
    </w:p>
    <w:p w14:paraId="54F104E2" w14:textId="77777777" w:rsidR="0017451E" w:rsidRDefault="0017451E" w:rsidP="0017451E">
      <w:pPr>
        <w:pStyle w:val="Textbezodsazen"/>
        <w:spacing w:after="0"/>
      </w:pPr>
      <w:r w:rsidRPr="001C61BC">
        <w:t xml:space="preserve">Správa železnic, státní </w:t>
      </w:r>
      <w:r>
        <w:t>organizace</w:t>
      </w:r>
    </w:p>
    <w:p w14:paraId="66703E17" w14:textId="77777777" w:rsidR="00CB4F6D" w:rsidRPr="002C0AD9" w:rsidRDefault="00CB4F6D">
      <w:r w:rsidRPr="002C0AD9">
        <w:br w:type="page"/>
      </w:r>
    </w:p>
    <w:p w14:paraId="7B0AF88E" w14:textId="77777777" w:rsidR="00CB4F6D" w:rsidRDefault="00CB4F6D" w:rsidP="009F0867">
      <w:pPr>
        <w:pStyle w:val="Textbezodsazen"/>
        <w:sectPr w:rsidR="00CB4F6D" w:rsidSect="004D09FB">
          <w:headerReference w:type="default" r:id="rId12"/>
          <w:footerReference w:type="default" r:id="rId13"/>
          <w:headerReference w:type="first" r:id="rId14"/>
          <w:footerReference w:type="first" r:id="rId15"/>
          <w:pgSz w:w="11906" w:h="16838" w:code="9"/>
          <w:pgMar w:top="1049" w:right="1134" w:bottom="1474" w:left="1418" w:header="595" w:footer="624" w:gutter="652"/>
          <w:cols w:space="708"/>
          <w:titlePg/>
          <w:docGrid w:linePitch="360"/>
        </w:sectPr>
      </w:pPr>
    </w:p>
    <w:p w14:paraId="6EEE579E" w14:textId="77777777" w:rsidR="00CB4F6D" w:rsidRDefault="00CB4F6D" w:rsidP="00F762A8">
      <w:pPr>
        <w:pStyle w:val="Nadpisbezsl1-1"/>
      </w:pPr>
      <w:r>
        <w:lastRenderedPageBreak/>
        <w:t>Příloha č. 1</w:t>
      </w:r>
    </w:p>
    <w:p w14:paraId="48A4484D" w14:textId="77777777" w:rsidR="00CB4F6D" w:rsidRPr="00F762A8" w:rsidRDefault="00124751" w:rsidP="00F762A8">
      <w:pPr>
        <w:pStyle w:val="Nadpisbezsl1-2"/>
      </w:pPr>
      <w:r>
        <w:t>Specifikace Díla</w:t>
      </w:r>
      <w:r w:rsidR="00CB4F6D" w:rsidRPr="00F762A8">
        <w:t xml:space="preserve"> </w:t>
      </w:r>
    </w:p>
    <w:p w14:paraId="61768E35" w14:textId="77777777" w:rsidR="007145F3" w:rsidRDefault="007145F3" w:rsidP="00CB4F6D">
      <w:pPr>
        <w:pStyle w:val="Textbezodsazen"/>
      </w:pPr>
    </w:p>
    <w:p w14:paraId="495F4D47" w14:textId="35FB345E" w:rsidR="008E03F8" w:rsidRPr="00E12637" w:rsidRDefault="00F1246E" w:rsidP="00F119BF">
      <w:pPr>
        <w:pStyle w:val="Textbezodsazen"/>
      </w:pPr>
      <w:r w:rsidRPr="00AD3F57">
        <w:t>Předmětem Díla je</w:t>
      </w:r>
      <w:r w:rsidR="008E03F8" w:rsidRPr="00AD3F57">
        <w:t xml:space="preserve"> </w:t>
      </w:r>
      <w:r w:rsidR="008E03F8" w:rsidRPr="00E12637">
        <w:t>dlouhodobý geotechnický monitoring novostavby Němčického tunelu</w:t>
      </w:r>
      <w:r w:rsidR="001202D8" w:rsidRPr="00E12637">
        <w:t>,</w:t>
      </w:r>
      <w:r w:rsidR="00B925E4" w:rsidRPr="00E12637">
        <w:t xml:space="preserve"> </w:t>
      </w:r>
      <w:bookmarkStart w:id="2" w:name="_Hlk192049012"/>
      <w:r w:rsidR="00B925E4" w:rsidRPr="00E12637">
        <w:t>včetně Závěrečné zprávy geotechnického monitoringu v rozsahu určeném zadávací dokumentací se zapracovanými připomínkami včetně všech pasportů, výpočtů a příloh</w:t>
      </w:r>
      <w:bookmarkEnd w:id="2"/>
      <w:r w:rsidR="008E03F8" w:rsidRPr="00E12637">
        <w:t>. Dlouhodobý geotechnický monitoring navazuje a doplňuje činnosti, které budou realizovány v rámci hlavní stavby SO 22-19-90 (Němčický tunel). Vlastní výstavba je součástí stavby: „Modernizace trati Brno-Přerov, 4. stavba Nezamyslice – Kojetín“.</w:t>
      </w:r>
    </w:p>
    <w:p w14:paraId="682486F7" w14:textId="77777777" w:rsidR="008E03F8" w:rsidRPr="00E12637" w:rsidRDefault="008E03F8" w:rsidP="008E03F8">
      <w:pPr>
        <w:pStyle w:val="Text1-1"/>
        <w:numPr>
          <w:ilvl w:val="0"/>
          <w:numId w:val="0"/>
        </w:numPr>
      </w:pPr>
    </w:p>
    <w:p w14:paraId="5C5A9A54" w14:textId="1EF29CD7" w:rsidR="008E03F8" w:rsidRPr="00E12637" w:rsidRDefault="008E03F8">
      <w:pPr>
        <w:pStyle w:val="Text1-1"/>
        <w:numPr>
          <w:ilvl w:val="0"/>
          <w:numId w:val="0"/>
        </w:numPr>
      </w:pPr>
      <w:r w:rsidRPr="00E12637">
        <w:t>Geotechnick</w:t>
      </w:r>
      <w:r w:rsidRPr="00E12637">
        <w:rPr>
          <w:rFonts w:hint="eastAsia"/>
        </w:rPr>
        <w:t>ý</w:t>
      </w:r>
      <w:r w:rsidRPr="00E12637">
        <w:t xml:space="preserve"> monitoring (d</w:t>
      </w:r>
      <w:r w:rsidRPr="00E12637">
        <w:rPr>
          <w:rFonts w:hint="eastAsia"/>
        </w:rPr>
        <w:t>á</w:t>
      </w:r>
      <w:r w:rsidRPr="00E12637">
        <w:t>le jen GTM) je soubor m</w:t>
      </w:r>
      <w:r w:rsidRPr="00E12637">
        <w:rPr>
          <w:rFonts w:hint="eastAsia"/>
        </w:rPr>
        <w:t>ěř</w:t>
      </w:r>
      <w:r w:rsidRPr="00E12637">
        <w:t>en</w:t>
      </w:r>
      <w:r w:rsidRPr="00E12637">
        <w:rPr>
          <w:rFonts w:hint="eastAsia"/>
        </w:rPr>
        <w:t>í</w:t>
      </w:r>
      <w:r w:rsidRPr="00E12637">
        <w:t>, pozorov</w:t>
      </w:r>
      <w:r w:rsidRPr="00E12637">
        <w:rPr>
          <w:rFonts w:hint="eastAsia"/>
        </w:rPr>
        <w:t>á</w:t>
      </w:r>
      <w:r w:rsidRPr="00E12637">
        <w:t>n</w:t>
      </w:r>
      <w:r w:rsidRPr="00E12637">
        <w:rPr>
          <w:rFonts w:hint="eastAsia"/>
        </w:rPr>
        <w:t>í</w:t>
      </w:r>
      <w:r w:rsidRPr="00E12637">
        <w:t xml:space="preserve"> a hodnocen</w:t>
      </w:r>
      <w:r w:rsidRPr="00E12637">
        <w:rPr>
          <w:rFonts w:hint="eastAsia"/>
        </w:rPr>
        <w:t>í</w:t>
      </w:r>
      <w:r w:rsidRPr="00E12637">
        <w:t xml:space="preserve"> zm</w:t>
      </w:r>
      <w:r w:rsidRPr="00E12637">
        <w:rPr>
          <w:rFonts w:hint="eastAsia"/>
        </w:rPr>
        <w:t>ěř</w:t>
      </w:r>
      <w:r w:rsidRPr="00E12637">
        <w:t>en</w:t>
      </w:r>
      <w:r w:rsidRPr="00E12637">
        <w:rPr>
          <w:rFonts w:hint="eastAsia"/>
        </w:rPr>
        <w:t>ý</w:t>
      </w:r>
      <w:r w:rsidRPr="00E12637">
        <w:t xml:space="preserve"> na sledov</w:t>
      </w:r>
      <w:r w:rsidRPr="00E12637">
        <w:rPr>
          <w:rFonts w:hint="eastAsia"/>
        </w:rPr>
        <w:t>á</w:t>
      </w:r>
      <w:r w:rsidRPr="00E12637">
        <w:t>n</w:t>
      </w:r>
      <w:r w:rsidRPr="00E12637">
        <w:rPr>
          <w:rFonts w:hint="eastAsia"/>
        </w:rPr>
        <w:t>í</w:t>
      </w:r>
      <w:r w:rsidRPr="00E12637">
        <w:t xml:space="preserve"> a kontrolu reakce horninov</w:t>
      </w:r>
      <w:r w:rsidRPr="00E12637">
        <w:rPr>
          <w:rFonts w:hint="eastAsia"/>
        </w:rPr>
        <w:t>é</w:t>
      </w:r>
      <w:r w:rsidRPr="00E12637">
        <w:t>ho prost</w:t>
      </w:r>
      <w:r w:rsidRPr="00E12637">
        <w:rPr>
          <w:rFonts w:hint="eastAsia"/>
        </w:rPr>
        <w:t>ř</w:t>
      </w:r>
      <w:r w:rsidRPr="00E12637">
        <w:t>ed</w:t>
      </w:r>
      <w:r w:rsidRPr="00E12637">
        <w:rPr>
          <w:rFonts w:hint="eastAsia"/>
        </w:rPr>
        <w:t>í</w:t>
      </w:r>
      <w:r w:rsidRPr="00E12637">
        <w:t xml:space="preserve"> a do</w:t>
      </w:r>
      <w:r w:rsidRPr="00E12637">
        <w:rPr>
          <w:rFonts w:hint="eastAsia"/>
        </w:rPr>
        <w:t>č</w:t>
      </w:r>
      <w:r w:rsidRPr="00E12637">
        <w:t>asn</w:t>
      </w:r>
      <w:r w:rsidRPr="00E12637">
        <w:rPr>
          <w:rFonts w:hint="eastAsia"/>
        </w:rPr>
        <w:t>é</w:t>
      </w:r>
      <w:r w:rsidRPr="00E12637">
        <w:t xml:space="preserve"> v</w:t>
      </w:r>
      <w:r w:rsidRPr="00E12637">
        <w:rPr>
          <w:rFonts w:hint="eastAsia"/>
        </w:rPr>
        <w:t>ý</w:t>
      </w:r>
      <w:r w:rsidRPr="00E12637">
        <w:t>stroje a na sledov</w:t>
      </w:r>
      <w:r w:rsidRPr="00E12637">
        <w:rPr>
          <w:rFonts w:hint="eastAsia"/>
        </w:rPr>
        <w:t>á</w:t>
      </w:r>
      <w:r w:rsidRPr="00E12637">
        <w:t>n</w:t>
      </w:r>
      <w:r w:rsidRPr="00E12637">
        <w:rPr>
          <w:rFonts w:hint="eastAsia"/>
        </w:rPr>
        <w:t>í</w:t>
      </w:r>
      <w:r w:rsidRPr="00E12637">
        <w:t xml:space="preserve"> v</w:t>
      </w:r>
      <w:r w:rsidRPr="00E12637">
        <w:rPr>
          <w:rFonts w:hint="eastAsia"/>
        </w:rPr>
        <w:t>š</w:t>
      </w:r>
      <w:r w:rsidRPr="00E12637">
        <w:t>ech indukovan</w:t>
      </w:r>
      <w:r w:rsidRPr="00E12637">
        <w:rPr>
          <w:rFonts w:hint="eastAsia"/>
        </w:rPr>
        <w:t>ý</w:t>
      </w:r>
      <w:r w:rsidRPr="00E12637">
        <w:t xml:space="preserve">ch </w:t>
      </w:r>
      <w:r w:rsidRPr="00E12637">
        <w:rPr>
          <w:rFonts w:hint="eastAsia"/>
        </w:rPr>
        <w:t>úč</w:t>
      </w:r>
      <w:r w:rsidRPr="00E12637">
        <w:t>ink</w:t>
      </w:r>
      <w:r w:rsidRPr="00E12637">
        <w:rPr>
          <w:rFonts w:hint="eastAsia"/>
        </w:rPr>
        <w:t>ů</w:t>
      </w:r>
      <w:r w:rsidRPr="00E12637">
        <w:t xml:space="preserve"> v oblasti dot</w:t>
      </w:r>
      <w:r w:rsidRPr="00E12637">
        <w:rPr>
          <w:rFonts w:hint="eastAsia"/>
        </w:rPr>
        <w:t>č</w:t>
      </w:r>
      <w:r w:rsidRPr="00E12637">
        <w:t>en</w:t>
      </w:r>
      <w:r w:rsidRPr="00E12637">
        <w:rPr>
          <w:rFonts w:hint="eastAsia"/>
        </w:rPr>
        <w:t>é</w:t>
      </w:r>
      <w:r w:rsidRPr="00E12637">
        <w:t xml:space="preserve"> stavbou. Vn</w:t>
      </w:r>
      <w:r w:rsidRPr="00E12637">
        <w:rPr>
          <w:rFonts w:hint="eastAsia"/>
        </w:rPr>
        <w:t>ě</w:t>
      </w:r>
      <w:r w:rsidRPr="00E12637">
        <w:t>j</w:t>
      </w:r>
      <w:r w:rsidRPr="00E12637">
        <w:rPr>
          <w:rFonts w:hint="eastAsia"/>
        </w:rPr>
        <w:t>ší</w:t>
      </w:r>
      <w:r w:rsidRPr="00E12637">
        <w:t xml:space="preserve"> ob</w:t>
      </w:r>
      <w:r w:rsidRPr="00E12637">
        <w:rPr>
          <w:rFonts w:hint="eastAsia"/>
        </w:rPr>
        <w:t>á</w:t>
      </w:r>
      <w:r w:rsidRPr="00E12637">
        <w:t>lka t</w:t>
      </w:r>
      <w:r w:rsidRPr="00E12637">
        <w:rPr>
          <w:rFonts w:hint="eastAsia"/>
        </w:rPr>
        <w:t>ě</w:t>
      </w:r>
      <w:r w:rsidRPr="00E12637">
        <w:t>chto oblast</w:t>
      </w:r>
      <w:r w:rsidRPr="00E12637">
        <w:rPr>
          <w:rFonts w:hint="eastAsia"/>
        </w:rPr>
        <w:t>í</w:t>
      </w:r>
      <w:r w:rsidRPr="00E12637">
        <w:t xml:space="preserve"> se naz</w:t>
      </w:r>
      <w:r w:rsidRPr="00E12637">
        <w:rPr>
          <w:rFonts w:hint="eastAsia"/>
        </w:rPr>
        <w:t>ý</w:t>
      </w:r>
      <w:r w:rsidRPr="00E12637">
        <w:t>v</w:t>
      </w:r>
      <w:r w:rsidRPr="00E12637">
        <w:rPr>
          <w:rFonts w:hint="eastAsia"/>
        </w:rPr>
        <w:t>á</w:t>
      </w:r>
      <w:r w:rsidRPr="00E12637">
        <w:t xml:space="preserve"> z</w:t>
      </w:r>
      <w:r w:rsidRPr="00E12637">
        <w:rPr>
          <w:rFonts w:hint="eastAsia"/>
        </w:rPr>
        <w:t>ó</w:t>
      </w:r>
      <w:r w:rsidRPr="00E12637">
        <w:t>nou sledov</w:t>
      </w:r>
      <w:r w:rsidRPr="00E12637">
        <w:rPr>
          <w:rFonts w:hint="eastAsia"/>
        </w:rPr>
        <w:t>á</w:t>
      </w:r>
      <w:r w:rsidRPr="00E12637">
        <w:t>n</w:t>
      </w:r>
      <w:r w:rsidRPr="00E12637">
        <w:rPr>
          <w:rFonts w:hint="eastAsia"/>
        </w:rPr>
        <w:t>í</w:t>
      </w:r>
      <w:r w:rsidRPr="00E12637">
        <w:t>. V t</w:t>
      </w:r>
      <w:r w:rsidRPr="00E12637">
        <w:rPr>
          <w:rFonts w:hint="eastAsia"/>
        </w:rPr>
        <w:t>é</w:t>
      </w:r>
      <w:r w:rsidRPr="00E12637">
        <w:t>to z</w:t>
      </w:r>
      <w:r w:rsidRPr="00E12637">
        <w:rPr>
          <w:rFonts w:hint="eastAsia"/>
        </w:rPr>
        <w:t>ó</w:t>
      </w:r>
      <w:r w:rsidRPr="00E12637">
        <w:t>n</w:t>
      </w:r>
      <w:r w:rsidRPr="00E12637">
        <w:rPr>
          <w:rFonts w:hint="eastAsia"/>
        </w:rPr>
        <w:t>ě</w:t>
      </w:r>
      <w:r w:rsidRPr="00E12637">
        <w:t xml:space="preserve"> je pak realizov</w:t>
      </w:r>
      <w:r w:rsidRPr="00E12637">
        <w:rPr>
          <w:rFonts w:hint="eastAsia"/>
        </w:rPr>
        <w:t>á</w:t>
      </w:r>
      <w:r w:rsidRPr="00E12637">
        <w:t>n GTM.</w:t>
      </w:r>
    </w:p>
    <w:p w14:paraId="1ADF783C" w14:textId="77777777" w:rsidR="008E03F8" w:rsidRPr="00E12637" w:rsidRDefault="008E03F8">
      <w:pPr>
        <w:pStyle w:val="Text1-1"/>
        <w:numPr>
          <w:ilvl w:val="0"/>
          <w:numId w:val="0"/>
        </w:numPr>
      </w:pPr>
      <w:r w:rsidRPr="00E12637">
        <w:t>Doba výstavby objektu SO 22-19-91 Němčický tunel se předpokládá 26 měsíců. Po provedení stavby bude geotechnický monitoring realizován po dobu 3 let jako kontrolní monitoring v souvislosti se zkušebním provozem trati.</w:t>
      </w:r>
    </w:p>
    <w:p w14:paraId="0A1468F9" w14:textId="77777777" w:rsidR="008E03F8" w:rsidRPr="00E12637" w:rsidRDefault="008E03F8">
      <w:pPr>
        <w:pStyle w:val="Text1-1"/>
        <w:numPr>
          <w:ilvl w:val="0"/>
          <w:numId w:val="0"/>
        </w:numPr>
      </w:pPr>
      <w:r w:rsidRPr="00E12637">
        <w:t>Z</w:t>
      </w:r>
      <w:r w:rsidRPr="00E12637">
        <w:rPr>
          <w:rFonts w:hint="eastAsia"/>
        </w:rPr>
        <w:t>á</w:t>
      </w:r>
      <w:r w:rsidRPr="00E12637">
        <w:t>kladn</w:t>
      </w:r>
      <w:r w:rsidRPr="00E12637">
        <w:rPr>
          <w:rFonts w:hint="eastAsia"/>
        </w:rPr>
        <w:t>í</w:t>
      </w:r>
      <w:r w:rsidRPr="00E12637">
        <w:t>mi sou</w:t>
      </w:r>
      <w:r w:rsidRPr="00E12637">
        <w:rPr>
          <w:rFonts w:hint="eastAsia"/>
        </w:rPr>
        <w:t>čá</w:t>
      </w:r>
      <w:r w:rsidRPr="00E12637">
        <w:t>stmi GTM jsou jednak m</w:t>
      </w:r>
      <w:r w:rsidRPr="00E12637">
        <w:rPr>
          <w:rFonts w:hint="eastAsia"/>
        </w:rPr>
        <w:t>ěř</w:t>
      </w:r>
      <w:r w:rsidRPr="00E12637">
        <w:t>en</w:t>
      </w:r>
      <w:r w:rsidRPr="00E12637">
        <w:rPr>
          <w:rFonts w:hint="eastAsia"/>
        </w:rPr>
        <w:t>í</w:t>
      </w:r>
      <w:r w:rsidRPr="00E12637">
        <w:t xml:space="preserve"> r</w:t>
      </w:r>
      <w:r w:rsidRPr="00E12637">
        <w:rPr>
          <w:rFonts w:hint="eastAsia"/>
        </w:rPr>
        <w:t>ů</w:t>
      </w:r>
      <w:r w:rsidRPr="00E12637">
        <w:t>zn</w:t>
      </w:r>
      <w:r w:rsidRPr="00E12637">
        <w:rPr>
          <w:rFonts w:hint="eastAsia"/>
        </w:rPr>
        <w:t>é</w:t>
      </w:r>
      <w:r w:rsidRPr="00E12637">
        <w:t xml:space="preserve">ho typu, </w:t>
      </w:r>
      <w:r w:rsidRPr="00E12637">
        <w:rPr>
          <w:rFonts w:hint="eastAsia"/>
        </w:rPr>
        <w:t>úč</w:t>
      </w:r>
      <w:r w:rsidRPr="00E12637">
        <w:t>eln</w:t>
      </w:r>
      <w:r w:rsidRPr="00E12637">
        <w:rPr>
          <w:rFonts w:hint="eastAsia"/>
        </w:rPr>
        <w:t>ě</w:t>
      </w:r>
      <w:r w:rsidRPr="00E12637">
        <w:t xml:space="preserve"> vybran</w:t>
      </w:r>
      <w:r w:rsidRPr="00E12637">
        <w:rPr>
          <w:rFonts w:hint="eastAsia"/>
        </w:rPr>
        <w:t>á</w:t>
      </w:r>
      <w:r w:rsidRPr="00E12637">
        <w:t xml:space="preserve"> v p</w:t>
      </w:r>
      <w:r w:rsidRPr="00E12637">
        <w:rPr>
          <w:rFonts w:hint="eastAsia"/>
        </w:rPr>
        <w:t>ř</w:t>
      </w:r>
      <w:r w:rsidRPr="00E12637">
        <w:t>im</w:t>
      </w:r>
      <w:r w:rsidRPr="00E12637">
        <w:rPr>
          <w:rFonts w:hint="eastAsia"/>
        </w:rPr>
        <w:t>ěř</w:t>
      </w:r>
      <w:r w:rsidRPr="00E12637">
        <w:t>en</w:t>
      </w:r>
      <w:r w:rsidRPr="00E12637">
        <w:rPr>
          <w:rFonts w:hint="eastAsia"/>
        </w:rPr>
        <w:t>é</w:t>
      </w:r>
      <w:r w:rsidRPr="00E12637">
        <w:t xml:space="preserve"> </w:t>
      </w:r>
      <w:r w:rsidRPr="00E12637">
        <w:rPr>
          <w:rFonts w:hint="eastAsia"/>
        </w:rPr>
        <w:t>č</w:t>
      </w:r>
      <w:r w:rsidRPr="00E12637">
        <w:t>etnosti vzhledem k v</w:t>
      </w:r>
      <w:r w:rsidRPr="00E12637">
        <w:rPr>
          <w:rFonts w:hint="eastAsia"/>
        </w:rPr>
        <w:t>ý</w:t>
      </w:r>
      <w:r w:rsidRPr="00E12637">
        <w:t>znamu a podm</w:t>
      </w:r>
      <w:r w:rsidRPr="00E12637">
        <w:rPr>
          <w:rFonts w:hint="eastAsia"/>
        </w:rPr>
        <w:t>í</w:t>
      </w:r>
      <w:r w:rsidRPr="00E12637">
        <w:t>nk</w:t>
      </w:r>
      <w:r w:rsidRPr="00E12637">
        <w:rPr>
          <w:rFonts w:hint="eastAsia"/>
        </w:rPr>
        <w:t>á</w:t>
      </w:r>
      <w:r w:rsidRPr="00E12637">
        <w:t>m stavby a jednak v</w:t>
      </w:r>
      <w:r w:rsidRPr="00E12637">
        <w:rPr>
          <w:rFonts w:hint="eastAsia"/>
        </w:rPr>
        <w:t>ý</w:t>
      </w:r>
      <w:r w:rsidRPr="00E12637">
        <w:t>kon geologick</w:t>
      </w:r>
      <w:r w:rsidRPr="00E12637">
        <w:rPr>
          <w:rFonts w:hint="eastAsia"/>
        </w:rPr>
        <w:t>é</w:t>
      </w:r>
      <w:r w:rsidRPr="00E12637">
        <w:t xml:space="preserve"> slu</w:t>
      </w:r>
      <w:r w:rsidRPr="00E12637">
        <w:rPr>
          <w:rFonts w:hint="eastAsia"/>
        </w:rPr>
        <w:t>ž</w:t>
      </w:r>
      <w:r w:rsidRPr="00E12637">
        <w:t>by p</w:t>
      </w:r>
      <w:r w:rsidRPr="00E12637">
        <w:rPr>
          <w:rFonts w:hint="eastAsia"/>
        </w:rPr>
        <w:t>ř</w:t>
      </w:r>
      <w:r w:rsidRPr="00E12637">
        <w:t>i hlouben</w:t>
      </w:r>
      <w:r w:rsidRPr="00E12637">
        <w:rPr>
          <w:rFonts w:hint="eastAsia"/>
        </w:rPr>
        <w:t>í</w:t>
      </w:r>
      <w:r w:rsidRPr="00E12637">
        <w:t xml:space="preserve"> p</w:t>
      </w:r>
      <w:r w:rsidRPr="00E12637">
        <w:rPr>
          <w:rFonts w:hint="eastAsia"/>
        </w:rPr>
        <w:t>ř</w:t>
      </w:r>
      <w:r w:rsidRPr="00E12637">
        <w:t>edv</w:t>
      </w:r>
      <w:r w:rsidRPr="00E12637">
        <w:rPr>
          <w:rFonts w:hint="eastAsia"/>
        </w:rPr>
        <w:t>ý</w:t>
      </w:r>
      <w:r w:rsidRPr="00E12637">
        <w:t>kopu, hlouben</w:t>
      </w:r>
      <w:r w:rsidRPr="00E12637">
        <w:rPr>
          <w:rFonts w:hint="eastAsia"/>
        </w:rPr>
        <w:t>í</w:t>
      </w:r>
      <w:r w:rsidRPr="00E12637">
        <w:t xml:space="preserve"> podzemn</w:t>
      </w:r>
      <w:r w:rsidRPr="00E12637">
        <w:rPr>
          <w:rFonts w:hint="eastAsia"/>
        </w:rPr>
        <w:t>í</w:t>
      </w:r>
      <w:r w:rsidRPr="00E12637">
        <w:t>ch st</w:t>
      </w:r>
      <w:r w:rsidRPr="00E12637">
        <w:rPr>
          <w:rFonts w:hint="eastAsia"/>
        </w:rPr>
        <w:t>ě</w:t>
      </w:r>
      <w:r w:rsidRPr="00E12637">
        <w:t>n a raz</w:t>
      </w:r>
      <w:r w:rsidRPr="00E12637">
        <w:rPr>
          <w:rFonts w:hint="eastAsia"/>
        </w:rPr>
        <w:t>í</w:t>
      </w:r>
      <w:r w:rsidRPr="00E12637">
        <w:t>c</w:t>
      </w:r>
      <w:r w:rsidRPr="00E12637">
        <w:rPr>
          <w:rFonts w:hint="eastAsia"/>
        </w:rPr>
        <w:t>í</w:t>
      </w:r>
      <w:r w:rsidRPr="00E12637">
        <w:t>ch prac</w:t>
      </w:r>
      <w:r w:rsidRPr="00E12637">
        <w:rPr>
          <w:rFonts w:hint="eastAsia"/>
        </w:rPr>
        <w:t>í</w:t>
      </w:r>
      <w:r w:rsidRPr="00E12637">
        <w:t xml:space="preserve"> pod ochrannou stropn</w:t>
      </w:r>
      <w:r w:rsidRPr="00E12637">
        <w:rPr>
          <w:rFonts w:hint="eastAsia"/>
        </w:rPr>
        <w:t>í</w:t>
      </w:r>
      <w:r w:rsidRPr="00E12637">
        <w:t xml:space="preserve"> konstrukce.</w:t>
      </w:r>
    </w:p>
    <w:p w14:paraId="4C0BBD65" w14:textId="77777777" w:rsidR="008E03F8" w:rsidRPr="00E12637" w:rsidRDefault="008E03F8">
      <w:pPr>
        <w:pStyle w:val="Text1-1"/>
        <w:numPr>
          <w:ilvl w:val="0"/>
          <w:numId w:val="0"/>
        </w:numPr>
      </w:pPr>
      <w:r w:rsidRPr="00E12637">
        <w:t>Prvky monitoringu jsou um</w:t>
      </w:r>
      <w:r w:rsidRPr="00E12637">
        <w:rPr>
          <w:rFonts w:hint="eastAsia"/>
        </w:rPr>
        <w:t>í</w:t>
      </w:r>
      <w:r w:rsidRPr="00E12637">
        <w:t>st</w:t>
      </w:r>
      <w:r w:rsidRPr="00E12637">
        <w:rPr>
          <w:rFonts w:hint="eastAsia"/>
        </w:rPr>
        <w:t>ě</w:t>
      </w:r>
      <w:r w:rsidRPr="00E12637">
        <w:t>ny do 27 m</w:t>
      </w:r>
      <w:r w:rsidRPr="00E12637">
        <w:rPr>
          <w:rFonts w:hint="eastAsia"/>
        </w:rPr>
        <w:t>ěří</w:t>
      </w:r>
      <w:r w:rsidRPr="00E12637">
        <w:t>c</w:t>
      </w:r>
      <w:r w:rsidRPr="00E12637">
        <w:rPr>
          <w:rFonts w:hint="eastAsia"/>
        </w:rPr>
        <w:t>í</w:t>
      </w:r>
      <w:r w:rsidRPr="00E12637">
        <w:t>ch profil</w:t>
      </w:r>
      <w:r w:rsidRPr="00E12637">
        <w:rPr>
          <w:rFonts w:hint="eastAsia"/>
        </w:rPr>
        <w:t>ů</w:t>
      </w:r>
      <w:r w:rsidRPr="00E12637">
        <w:t>. M</w:t>
      </w:r>
      <w:r w:rsidRPr="00E12637">
        <w:rPr>
          <w:rFonts w:hint="eastAsia"/>
        </w:rPr>
        <w:t>ěří</w:t>
      </w:r>
      <w:r w:rsidRPr="00E12637">
        <w:t>c</w:t>
      </w:r>
      <w:r w:rsidRPr="00E12637">
        <w:rPr>
          <w:rFonts w:hint="eastAsia"/>
        </w:rPr>
        <w:t>í</w:t>
      </w:r>
      <w:r w:rsidRPr="00E12637">
        <w:t xml:space="preserve"> profily jsou rozd</w:t>
      </w:r>
      <w:r w:rsidRPr="00E12637">
        <w:rPr>
          <w:rFonts w:hint="eastAsia"/>
        </w:rPr>
        <w:t>ě</w:t>
      </w:r>
      <w:r w:rsidRPr="00E12637">
        <w:t xml:space="preserve">leny na profil typu </w:t>
      </w:r>
      <w:r w:rsidRPr="00E12637">
        <w:rPr>
          <w:rFonts w:hint="eastAsia"/>
        </w:rPr>
        <w:t>„</w:t>
      </w:r>
      <w:r w:rsidRPr="00E12637">
        <w:t>A</w:t>
      </w:r>
      <w:r w:rsidRPr="00E12637">
        <w:rPr>
          <w:rFonts w:hint="eastAsia"/>
        </w:rPr>
        <w:t>“</w:t>
      </w:r>
      <w:r w:rsidRPr="00E12637">
        <w:t xml:space="preserve"> (pouze geodetick</w:t>
      </w:r>
      <w:r w:rsidRPr="00E12637">
        <w:rPr>
          <w:rFonts w:hint="eastAsia"/>
        </w:rPr>
        <w:t>é</w:t>
      </w:r>
      <w:r w:rsidRPr="00E12637">
        <w:t xml:space="preserve"> m</w:t>
      </w:r>
      <w:r w:rsidRPr="00E12637">
        <w:rPr>
          <w:rFonts w:hint="eastAsia"/>
        </w:rPr>
        <w:t>ěř</w:t>
      </w:r>
      <w:r w:rsidRPr="00E12637">
        <w:t>en</w:t>
      </w:r>
      <w:r w:rsidRPr="00E12637">
        <w:rPr>
          <w:rFonts w:hint="eastAsia"/>
        </w:rPr>
        <w:t>í</w:t>
      </w:r>
      <w:r w:rsidRPr="00E12637">
        <w:t>) a na sdru</w:t>
      </w:r>
      <w:r w:rsidRPr="00E12637">
        <w:rPr>
          <w:rFonts w:hint="eastAsia"/>
        </w:rPr>
        <w:t>ž</w:t>
      </w:r>
      <w:r w:rsidRPr="00E12637">
        <w:t>en</w:t>
      </w:r>
      <w:r w:rsidRPr="00E12637">
        <w:rPr>
          <w:rFonts w:hint="eastAsia"/>
        </w:rPr>
        <w:t>ý</w:t>
      </w:r>
      <w:r w:rsidRPr="00E12637">
        <w:t xml:space="preserve"> profil typu </w:t>
      </w:r>
      <w:r w:rsidRPr="00E12637">
        <w:rPr>
          <w:rFonts w:hint="eastAsia"/>
        </w:rPr>
        <w:t>„</w:t>
      </w:r>
      <w:r w:rsidRPr="00E12637">
        <w:t>B</w:t>
      </w:r>
      <w:r w:rsidRPr="00E12637">
        <w:rPr>
          <w:rFonts w:hint="eastAsia"/>
        </w:rPr>
        <w:t>“</w:t>
      </w:r>
      <w:r w:rsidRPr="00E12637">
        <w:t>, ve kter</w:t>
      </w:r>
      <w:r w:rsidRPr="00E12637">
        <w:rPr>
          <w:rFonts w:hint="eastAsia"/>
        </w:rPr>
        <w:t>ý</w:t>
      </w:r>
      <w:r w:rsidRPr="00E12637">
        <w:t>ch jsou sdru</w:t>
      </w:r>
      <w:r w:rsidRPr="00E12637">
        <w:rPr>
          <w:rFonts w:hint="eastAsia"/>
        </w:rPr>
        <w:t>ž</w:t>
      </w:r>
      <w:r w:rsidRPr="00E12637">
        <w:t>eny geodetick</w:t>
      </w:r>
      <w:r w:rsidRPr="00E12637">
        <w:rPr>
          <w:rFonts w:hint="eastAsia"/>
        </w:rPr>
        <w:t>é</w:t>
      </w:r>
      <w:r w:rsidRPr="00E12637">
        <w:t xml:space="preserve"> body, tenzometry a inklinometrick</w:t>
      </w:r>
      <w:r w:rsidRPr="00E12637">
        <w:rPr>
          <w:rFonts w:hint="eastAsia"/>
        </w:rPr>
        <w:t>é</w:t>
      </w:r>
      <w:r w:rsidRPr="00E12637">
        <w:t xml:space="preserve"> pa</w:t>
      </w:r>
      <w:r w:rsidRPr="00E12637">
        <w:rPr>
          <w:rFonts w:hint="eastAsia"/>
        </w:rPr>
        <w:t>ž</w:t>
      </w:r>
      <w:r w:rsidRPr="00E12637">
        <w:t>nice instalovan</w:t>
      </w:r>
      <w:r w:rsidRPr="00E12637">
        <w:rPr>
          <w:rFonts w:hint="eastAsia"/>
        </w:rPr>
        <w:t>é</w:t>
      </w:r>
      <w:r w:rsidRPr="00E12637">
        <w:t xml:space="preserve"> v podzemn</w:t>
      </w:r>
      <w:r w:rsidRPr="00E12637">
        <w:rPr>
          <w:rFonts w:hint="eastAsia"/>
        </w:rPr>
        <w:t>í</w:t>
      </w:r>
      <w:r w:rsidRPr="00E12637">
        <w:t>ch st</w:t>
      </w:r>
      <w:r w:rsidRPr="00E12637">
        <w:rPr>
          <w:rFonts w:hint="eastAsia"/>
        </w:rPr>
        <w:t>ě</w:t>
      </w:r>
      <w:r w:rsidRPr="00E12637">
        <w:t>n</w:t>
      </w:r>
      <w:r w:rsidRPr="00E12637">
        <w:rPr>
          <w:rFonts w:hint="eastAsia"/>
        </w:rPr>
        <w:t>á</w:t>
      </w:r>
      <w:r w:rsidRPr="00E12637">
        <w:t>ch. Z</w:t>
      </w:r>
      <w:r w:rsidRPr="00E12637">
        <w:rPr>
          <w:rFonts w:hint="eastAsia"/>
        </w:rPr>
        <w:t>á</w:t>
      </w:r>
      <w:r w:rsidRPr="00E12637">
        <w:t>kladn</w:t>
      </w:r>
      <w:r w:rsidRPr="00E12637">
        <w:rPr>
          <w:rFonts w:hint="eastAsia"/>
        </w:rPr>
        <w:t>í</w:t>
      </w:r>
      <w:r w:rsidRPr="00E12637">
        <w:t xml:space="preserve"> osnova m</w:t>
      </w:r>
      <w:r w:rsidRPr="00E12637">
        <w:rPr>
          <w:rFonts w:hint="eastAsia"/>
        </w:rPr>
        <w:t>ěří</w:t>
      </w:r>
      <w:r w:rsidRPr="00E12637">
        <w:t>c</w:t>
      </w:r>
      <w:r w:rsidRPr="00E12637">
        <w:rPr>
          <w:rFonts w:hint="eastAsia"/>
        </w:rPr>
        <w:t>í</w:t>
      </w:r>
      <w:r w:rsidRPr="00E12637">
        <w:t>ch profil</w:t>
      </w:r>
      <w:r w:rsidRPr="00E12637">
        <w:rPr>
          <w:rFonts w:hint="eastAsia"/>
        </w:rPr>
        <w:t>ů</w:t>
      </w:r>
      <w:r w:rsidRPr="00E12637">
        <w:t xml:space="preserve"> je cca 30 metr</w:t>
      </w:r>
      <w:r w:rsidRPr="00E12637">
        <w:rPr>
          <w:rFonts w:hint="eastAsia"/>
        </w:rPr>
        <w:t>ů</w:t>
      </w:r>
      <w:r w:rsidRPr="00E12637">
        <w:t>. Sdru</w:t>
      </w:r>
      <w:r w:rsidRPr="00E12637">
        <w:rPr>
          <w:rFonts w:hint="eastAsia"/>
        </w:rPr>
        <w:t>ž</w:t>
      </w:r>
      <w:r w:rsidRPr="00E12637">
        <w:t>en</w:t>
      </w:r>
      <w:r w:rsidRPr="00E12637">
        <w:rPr>
          <w:rFonts w:hint="eastAsia"/>
        </w:rPr>
        <w:t>é</w:t>
      </w:r>
      <w:r w:rsidRPr="00E12637">
        <w:t xml:space="preserve"> profily </w:t>
      </w:r>
      <w:r w:rsidRPr="00E12637">
        <w:rPr>
          <w:rFonts w:hint="eastAsia"/>
        </w:rPr>
        <w:t>„</w:t>
      </w:r>
      <w:r w:rsidRPr="00E12637">
        <w:t>B</w:t>
      </w:r>
      <w:r w:rsidRPr="00E12637">
        <w:rPr>
          <w:rFonts w:hint="eastAsia"/>
        </w:rPr>
        <w:t>“</w:t>
      </w:r>
      <w:r w:rsidRPr="00E12637">
        <w:t xml:space="preserve"> jsou po 90 metrech. Situace m</w:t>
      </w:r>
      <w:r w:rsidRPr="00E12637">
        <w:rPr>
          <w:rFonts w:hint="eastAsia"/>
        </w:rPr>
        <w:t>ěří</w:t>
      </w:r>
      <w:r w:rsidRPr="00E12637">
        <w:t>c</w:t>
      </w:r>
      <w:r w:rsidRPr="00E12637">
        <w:rPr>
          <w:rFonts w:hint="eastAsia"/>
        </w:rPr>
        <w:t>í</w:t>
      </w:r>
      <w:r w:rsidRPr="00E12637">
        <w:t>ch profil</w:t>
      </w:r>
      <w:r w:rsidRPr="00E12637">
        <w:rPr>
          <w:rFonts w:hint="eastAsia"/>
        </w:rPr>
        <w:t>ů</w:t>
      </w:r>
      <w:r w:rsidRPr="00E12637">
        <w:t xml:space="preserve"> v</w:t>
      </w:r>
      <w:r w:rsidRPr="00E12637">
        <w:rPr>
          <w:rFonts w:hint="eastAsia"/>
        </w:rPr>
        <w:t>č</w:t>
      </w:r>
      <w:r w:rsidRPr="00E12637">
        <w:t>etn</w:t>
      </w:r>
      <w:r w:rsidRPr="00E12637">
        <w:rPr>
          <w:rFonts w:hint="eastAsia"/>
        </w:rPr>
        <w:t>ě</w:t>
      </w:r>
      <w:r w:rsidRPr="00E12637">
        <w:t xml:space="preserve"> </w:t>
      </w:r>
      <w:r w:rsidRPr="00E12637">
        <w:rPr>
          <w:rFonts w:hint="eastAsia"/>
        </w:rPr>
        <w:t>ř</w:t>
      </w:r>
      <w:r w:rsidRPr="00E12637">
        <w:t>ez</w:t>
      </w:r>
      <w:r w:rsidRPr="00E12637">
        <w:rPr>
          <w:rFonts w:hint="eastAsia"/>
        </w:rPr>
        <w:t>ů</w:t>
      </w:r>
      <w:r w:rsidRPr="00E12637">
        <w:t xml:space="preserve"> </w:t>
      </w:r>
      <w:r w:rsidRPr="00E12637">
        <w:rPr>
          <w:rFonts w:hint="eastAsia"/>
        </w:rPr>
        <w:t>„</w:t>
      </w:r>
      <w:r w:rsidRPr="00E12637">
        <w:t>A</w:t>
      </w:r>
      <w:r w:rsidRPr="00E12637">
        <w:rPr>
          <w:rFonts w:hint="eastAsia"/>
        </w:rPr>
        <w:t>“</w:t>
      </w:r>
      <w:r w:rsidRPr="00E12637">
        <w:t xml:space="preserve"> a </w:t>
      </w:r>
      <w:r w:rsidRPr="00E12637">
        <w:rPr>
          <w:rFonts w:hint="eastAsia"/>
        </w:rPr>
        <w:t>„</w:t>
      </w:r>
      <w:r w:rsidRPr="00E12637">
        <w:t>B</w:t>
      </w:r>
      <w:r w:rsidRPr="00E12637">
        <w:rPr>
          <w:rFonts w:hint="eastAsia"/>
        </w:rPr>
        <w:t>“</w:t>
      </w:r>
      <w:r w:rsidRPr="00E12637">
        <w:t xml:space="preserve"> je zobrazena v Koordina</w:t>
      </w:r>
      <w:r w:rsidRPr="00E12637">
        <w:rPr>
          <w:rFonts w:hint="eastAsia"/>
        </w:rPr>
        <w:t>č</w:t>
      </w:r>
      <w:r w:rsidRPr="00E12637">
        <w:t>n</w:t>
      </w:r>
      <w:r w:rsidRPr="00E12637">
        <w:rPr>
          <w:rFonts w:hint="eastAsia"/>
        </w:rPr>
        <w:t>í</w:t>
      </w:r>
      <w:r w:rsidRPr="00E12637">
        <w:t xml:space="preserve"> situaci monitoringu v p</w:t>
      </w:r>
      <w:r w:rsidRPr="00E12637">
        <w:rPr>
          <w:rFonts w:hint="eastAsia"/>
        </w:rPr>
        <w:t>ří</w:t>
      </w:r>
      <w:r w:rsidRPr="00E12637">
        <w:t xml:space="preserve">loze </w:t>
      </w:r>
      <w:r w:rsidRPr="00E12637">
        <w:rPr>
          <w:rFonts w:hint="eastAsia"/>
        </w:rPr>
        <w:t>č</w:t>
      </w:r>
      <w:r w:rsidRPr="00E12637">
        <w:t>. 2.001.</w:t>
      </w:r>
    </w:p>
    <w:p w14:paraId="796DBA95" w14:textId="77777777" w:rsidR="008E03F8" w:rsidRDefault="008E03F8">
      <w:pPr>
        <w:pStyle w:val="Text1-1"/>
        <w:numPr>
          <w:ilvl w:val="0"/>
          <w:numId w:val="0"/>
        </w:numPr>
      </w:pPr>
      <w:r w:rsidRPr="00E12637">
        <w:t>Pr</w:t>
      </w:r>
      <w:r w:rsidRPr="00E12637">
        <w:rPr>
          <w:rFonts w:hint="eastAsia"/>
        </w:rPr>
        <w:t>ů</w:t>
      </w:r>
      <w:r w:rsidRPr="00E12637">
        <w:t>b</w:t>
      </w:r>
      <w:r w:rsidRPr="00E12637">
        <w:rPr>
          <w:rFonts w:hint="eastAsia"/>
        </w:rPr>
        <w:t>ě</w:t>
      </w:r>
      <w:r w:rsidRPr="00E12637">
        <w:t>h prac</w:t>
      </w:r>
      <w:r w:rsidRPr="00E12637">
        <w:rPr>
          <w:rFonts w:hint="eastAsia"/>
        </w:rPr>
        <w:t>í</w:t>
      </w:r>
      <w:r w:rsidRPr="00E12637">
        <w:t xml:space="preserve"> geotechnick</w:t>
      </w:r>
      <w:r w:rsidRPr="00E12637">
        <w:rPr>
          <w:rFonts w:hint="eastAsia"/>
        </w:rPr>
        <w:t>é</w:t>
      </w:r>
      <w:r w:rsidRPr="00E12637">
        <w:t>ho monitoringu, jejich komplexnost, spr</w:t>
      </w:r>
      <w:r w:rsidRPr="00E12637">
        <w:rPr>
          <w:rFonts w:hint="eastAsia"/>
        </w:rPr>
        <w:t>á</w:t>
      </w:r>
      <w:r w:rsidRPr="00E12637">
        <w:t>vnou interpretaci v</w:t>
      </w:r>
      <w:r w:rsidRPr="00E12637">
        <w:rPr>
          <w:rFonts w:hint="eastAsia"/>
        </w:rPr>
        <w:t>ý</w:t>
      </w:r>
      <w:r w:rsidRPr="00E12637">
        <w:t>sledk</w:t>
      </w:r>
      <w:r w:rsidRPr="00E12637">
        <w:rPr>
          <w:rFonts w:hint="eastAsia"/>
        </w:rPr>
        <w:t>ů</w:t>
      </w:r>
      <w:r w:rsidRPr="00E12637">
        <w:t xml:space="preserve"> m</w:t>
      </w:r>
      <w:r w:rsidRPr="00E12637">
        <w:rPr>
          <w:rFonts w:hint="eastAsia"/>
        </w:rPr>
        <w:t>ěř</w:t>
      </w:r>
      <w:r w:rsidRPr="00E12637">
        <w:t>en</w:t>
      </w:r>
      <w:r w:rsidRPr="00E12637">
        <w:rPr>
          <w:rFonts w:hint="eastAsia"/>
        </w:rPr>
        <w:t>í</w:t>
      </w:r>
      <w:r w:rsidRPr="00E12637">
        <w:t xml:space="preserve"> a sledov</w:t>
      </w:r>
      <w:r w:rsidRPr="00E12637">
        <w:rPr>
          <w:rFonts w:hint="eastAsia"/>
        </w:rPr>
        <w:t>á</w:t>
      </w:r>
      <w:r w:rsidRPr="00E12637">
        <w:t>n</w:t>
      </w:r>
      <w:r w:rsidRPr="00E12637">
        <w:rPr>
          <w:rFonts w:hint="eastAsia"/>
        </w:rPr>
        <w:t>í</w:t>
      </w:r>
      <w:r w:rsidRPr="00E12637">
        <w:t xml:space="preserve"> bude projedn</w:t>
      </w:r>
      <w:r w:rsidRPr="00E12637">
        <w:rPr>
          <w:rFonts w:hint="eastAsia"/>
        </w:rPr>
        <w:t>á</w:t>
      </w:r>
      <w:r w:rsidRPr="00E12637">
        <w:t>v</w:t>
      </w:r>
      <w:r w:rsidRPr="00E12637">
        <w:rPr>
          <w:rFonts w:hint="eastAsia"/>
        </w:rPr>
        <w:t>á</w:t>
      </w:r>
      <w:r w:rsidRPr="00E12637">
        <w:t>n na pravideln</w:t>
      </w:r>
      <w:r w:rsidRPr="00E12637">
        <w:rPr>
          <w:rFonts w:hint="eastAsia"/>
        </w:rPr>
        <w:t>ý</w:t>
      </w:r>
      <w:r w:rsidRPr="00E12637">
        <w:t>ch sch</w:t>
      </w:r>
      <w:r w:rsidRPr="00E12637">
        <w:rPr>
          <w:rFonts w:hint="eastAsia"/>
        </w:rPr>
        <w:t>ů</w:t>
      </w:r>
      <w:r w:rsidRPr="00E12637">
        <w:t>zk</w:t>
      </w:r>
      <w:r w:rsidRPr="00E12637">
        <w:rPr>
          <w:rFonts w:hint="eastAsia"/>
        </w:rPr>
        <w:t>á</w:t>
      </w:r>
      <w:r w:rsidRPr="00E12637">
        <w:t xml:space="preserve">ch za </w:t>
      </w:r>
      <w:r w:rsidRPr="00E12637">
        <w:rPr>
          <w:rFonts w:hint="eastAsia"/>
        </w:rPr>
        <w:t>úč</w:t>
      </w:r>
      <w:r w:rsidRPr="00E12637">
        <w:t>asti z</w:t>
      </w:r>
      <w:r w:rsidRPr="00E12637">
        <w:rPr>
          <w:rFonts w:hint="eastAsia"/>
        </w:rPr>
        <w:t>á</w:t>
      </w:r>
      <w:r w:rsidRPr="00E12637">
        <w:t>stupc</w:t>
      </w:r>
      <w:r w:rsidRPr="00E12637">
        <w:rPr>
          <w:rFonts w:hint="eastAsia"/>
        </w:rPr>
        <w:t>ů</w:t>
      </w:r>
      <w:r w:rsidRPr="00E12637">
        <w:t xml:space="preserve"> investora, projektanta, zhotovitele stavby a zhotovitele GTM.</w:t>
      </w:r>
    </w:p>
    <w:p w14:paraId="1C3A7819" w14:textId="00934F2C" w:rsidR="00F1246E" w:rsidRPr="00F1246E" w:rsidRDefault="00F1246E" w:rsidP="00F1246E">
      <w:pPr>
        <w:pStyle w:val="Textbezodsazen"/>
      </w:pPr>
    </w:p>
    <w:p w14:paraId="77C2EB13" w14:textId="417AC128" w:rsidR="00995236" w:rsidRPr="0022026F" w:rsidRDefault="00995236" w:rsidP="0022026F">
      <w:pPr>
        <w:jc w:val="both"/>
        <w:rPr>
          <w:rFonts w:eastAsia="Times New Roman" w:cs="Arial"/>
          <w:bCs/>
          <w:lang w:eastAsia="cs-CZ"/>
        </w:rPr>
      </w:pPr>
      <w:bookmarkStart w:id="3" w:name="_Hlk191974493"/>
      <w:r>
        <w:t>Bližší specifikace předmětu plnění veřejné zakázky je upravena v dalších částech zadávací dokumentace, zejména v</w:t>
      </w:r>
      <w:r w:rsidR="00BA040C">
        <w:t> </w:t>
      </w:r>
      <w:r w:rsidRPr="00BA040C">
        <w:rPr>
          <w:rFonts w:eastAsia="Times New Roman" w:cs="Arial"/>
          <w:lang w:eastAsia="cs-CZ"/>
        </w:rPr>
        <w:t>projektu</w:t>
      </w:r>
      <w:r w:rsidR="00BA040C" w:rsidRPr="00BA040C">
        <w:rPr>
          <w:rFonts w:eastAsia="Times New Roman" w:cs="Arial"/>
          <w:lang w:eastAsia="cs-CZ"/>
        </w:rPr>
        <w:t xml:space="preserve"> (PDPS) a v rozsahu SO 22-19-91 </w:t>
      </w:r>
      <w:r w:rsidR="00BA040C" w:rsidRPr="0022026F">
        <w:rPr>
          <w:rFonts w:eastAsia="Times New Roman" w:cs="Arial"/>
          <w:lang w:eastAsia="cs-CZ"/>
        </w:rPr>
        <w:t>Němčický tunel - Monitoring</w:t>
      </w:r>
      <w:r w:rsidR="00BA040C" w:rsidRPr="00BA040C">
        <w:rPr>
          <w:rFonts w:eastAsia="Times New Roman" w:cs="Arial"/>
          <w:lang w:eastAsia="cs-CZ"/>
        </w:rPr>
        <w:t xml:space="preserve"> a </w:t>
      </w:r>
      <w:r w:rsidR="00BA040C" w:rsidRPr="0022026F">
        <w:rPr>
          <w:rFonts w:eastAsia="Times New Roman" w:cs="Arial"/>
          <w:lang w:eastAsia="cs-CZ"/>
        </w:rPr>
        <w:t>SO 22-19-90 Němčický tunel</w:t>
      </w:r>
      <w:r w:rsidRPr="00BA040C">
        <w:t>.</w:t>
      </w:r>
    </w:p>
    <w:bookmarkEnd w:id="3"/>
    <w:p w14:paraId="2EF287CD" w14:textId="4F5B9AAD" w:rsidR="00BA040C" w:rsidRPr="00B02D33" w:rsidRDefault="00BA040C" w:rsidP="0022026F">
      <w:pPr>
        <w:pStyle w:val="Text1-1"/>
        <w:numPr>
          <w:ilvl w:val="0"/>
          <w:numId w:val="0"/>
        </w:numPr>
        <w:rPr>
          <w:rFonts w:ascii="Verdana" w:hAnsi="Verdana" w:cs="Verdana"/>
        </w:rPr>
      </w:pPr>
      <w:r w:rsidRPr="00B02D33">
        <w:t>Při provádění G</w:t>
      </w:r>
      <w:r>
        <w:t>TM</w:t>
      </w:r>
      <w:r w:rsidRPr="00B02D33">
        <w:t xml:space="preserve"> je zhotovitel </w:t>
      </w:r>
      <w:r>
        <w:t xml:space="preserve">povinen </w:t>
      </w:r>
      <w:r w:rsidRPr="00B02D33">
        <w:t xml:space="preserve">zajistit veškeré podmínky dle zákona </w:t>
      </w:r>
      <w:r w:rsidRPr="00B02D33">
        <w:rPr>
          <w:rFonts w:ascii="Verdana" w:hAnsi="Verdana" w:cs="Verdana"/>
        </w:rPr>
        <w:t>č. 309/2006 Sb., kterým se upravují další požadavky bezpečnosti a ochrany zdraví</w:t>
      </w:r>
      <w:r>
        <w:rPr>
          <w:rFonts w:ascii="Verdana" w:hAnsi="Verdana" w:cs="Verdana"/>
        </w:rPr>
        <w:t xml:space="preserve"> </w:t>
      </w:r>
      <w:r w:rsidRPr="00B02D33">
        <w:rPr>
          <w:rFonts w:ascii="Verdana" w:hAnsi="Verdana" w:cs="Verdana"/>
        </w:rPr>
        <w:t>při práci v pracovněprávních vztazích a o zajištění bezpečnosti a ochrany zdraví při činnosti</w:t>
      </w:r>
      <w:r>
        <w:rPr>
          <w:rFonts w:ascii="Verdana" w:hAnsi="Verdana" w:cs="Verdana"/>
        </w:rPr>
        <w:t xml:space="preserve"> </w:t>
      </w:r>
      <w:r w:rsidRPr="00B02D33">
        <w:rPr>
          <w:rFonts w:ascii="Verdana" w:hAnsi="Verdana" w:cs="Verdana"/>
        </w:rPr>
        <w:t>nebo poskytování služeb mimo pracovněprávní vztahy (zákon o zajištění dalších podmínek</w:t>
      </w:r>
      <w:r>
        <w:rPr>
          <w:rFonts w:ascii="Verdana" w:hAnsi="Verdana" w:cs="Verdana"/>
        </w:rPr>
        <w:t xml:space="preserve"> </w:t>
      </w:r>
      <w:r w:rsidRPr="00B02D33">
        <w:rPr>
          <w:rFonts w:ascii="Verdana" w:hAnsi="Verdana" w:cs="Verdana"/>
        </w:rPr>
        <w:t>bezpečnosti a ochrany zdraví při práci), v platném znění, včetně prováděcích předpisů</w:t>
      </w:r>
      <w:r>
        <w:rPr>
          <w:rFonts w:ascii="Verdana" w:hAnsi="Verdana" w:cs="Verdana"/>
        </w:rPr>
        <w:t xml:space="preserve"> </w:t>
      </w:r>
      <w:r w:rsidRPr="00B02D33">
        <w:rPr>
          <w:rFonts w:ascii="Verdana" w:hAnsi="Verdana" w:cs="Verdana"/>
        </w:rPr>
        <w:t>k tomuto zákonu v platném znění</w:t>
      </w:r>
      <w:r w:rsidR="003C31C0">
        <w:rPr>
          <w:rFonts w:ascii="Verdana" w:hAnsi="Verdana" w:cs="Verdana"/>
        </w:rPr>
        <w:t xml:space="preserve"> </w:t>
      </w:r>
    </w:p>
    <w:p w14:paraId="0A1E1FB1" w14:textId="0C42CABB" w:rsidR="00B42CAB" w:rsidRDefault="00B42CAB" w:rsidP="00F1246E">
      <w:pPr>
        <w:pStyle w:val="Textbezodsazen"/>
      </w:pPr>
    </w:p>
    <w:p w14:paraId="1747DB01" w14:textId="77777777" w:rsidR="00BD0A72" w:rsidRPr="004C0B06" w:rsidRDefault="00BD0A72" w:rsidP="00BD0A72">
      <w:pPr>
        <w:pStyle w:val="Odstavecseseznamem"/>
        <w:spacing w:after="0" w:line="240" w:lineRule="auto"/>
        <w:ind w:left="502"/>
        <w:jc w:val="both"/>
        <w:rPr>
          <w:rFonts w:eastAsia="Times New Roman" w:cs="Times New Roman"/>
          <w:b/>
          <w:lang w:eastAsia="cs-CZ"/>
        </w:rPr>
      </w:pPr>
    </w:p>
    <w:p w14:paraId="0AF08194" w14:textId="77777777" w:rsidR="007145F3" w:rsidRDefault="007145F3" w:rsidP="00CB4F6D">
      <w:pPr>
        <w:pStyle w:val="Textbezodsazen"/>
      </w:pPr>
    </w:p>
    <w:p w14:paraId="47A7B480" w14:textId="77777777" w:rsidR="00502690" w:rsidRDefault="00502690" w:rsidP="00866994">
      <w:pPr>
        <w:pStyle w:val="Textbezodsazen"/>
        <w:sectPr w:rsidR="00502690" w:rsidSect="004D09FB">
          <w:headerReference w:type="default" r:id="rId16"/>
          <w:footerReference w:type="default" r:id="rId17"/>
          <w:pgSz w:w="11906" w:h="16838" w:code="9"/>
          <w:pgMar w:top="1049" w:right="1134" w:bottom="1474" w:left="1418" w:header="595" w:footer="624" w:gutter="652"/>
          <w:pgNumType w:start="1"/>
          <w:cols w:space="708"/>
          <w:docGrid w:linePitch="360"/>
        </w:sectPr>
      </w:pPr>
    </w:p>
    <w:p w14:paraId="07C47303" w14:textId="77777777" w:rsidR="00124751" w:rsidRDefault="00124751" w:rsidP="00124751">
      <w:pPr>
        <w:pStyle w:val="Nadpisbezsl1-1"/>
      </w:pPr>
      <w:r>
        <w:lastRenderedPageBreak/>
        <w:t>Příloha č. 2</w:t>
      </w:r>
    </w:p>
    <w:p w14:paraId="167CEBC5" w14:textId="77777777" w:rsidR="00124751" w:rsidRPr="0056713A" w:rsidRDefault="0056713A" w:rsidP="00124751">
      <w:pPr>
        <w:pStyle w:val="Nadpisbezsl1-2"/>
      </w:pPr>
      <w:r w:rsidRPr="0056713A">
        <w:t xml:space="preserve">Obchodní podmínky </w:t>
      </w:r>
      <w:r w:rsidR="00030B0B">
        <w:t xml:space="preserve">SSV </w:t>
      </w:r>
      <w:r w:rsidRPr="0056713A">
        <w:t>Pro smlouvu o dílo na poskytování služeb</w:t>
      </w:r>
    </w:p>
    <w:p w14:paraId="516DA873" w14:textId="0100E6E5" w:rsidR="00124751" w:rsidRDefault="003532A1" w:rsidP="00124751">
      <w:pPr>
        <w:pStyle w:val="Nadpisbezsl1-2"/>
      </w:pPr>
      <w:r>
        <w:t>OP/SSV</w:t>
      </w:r>
      <w:r w:rsidR="00BA040C">
        <w:t>/06/24</w:t>
      </w:r>
    </w:p>
    <w:p w14:paraId="76E43358" w14:textId="77777777" w:rsidR="00124751" w:rsidRPr="0084658A" w:rsidRDefault="00F1246E" w:rsidP="0084658A">
      <w:pPr>
        <w:pStyle w:val="Nadpisbezsl1-2"/>
        <w:jc w:val="both"/>
        <w:rPr>
          <w:rFonts w:asciiTheme="minorHAnsi" w:hAnsiTheme="minorHAnsi"/>
          <w:b w:val="0"/>
          <w:sz w:val="18"/>
          <w:szCs w:val="18"/>
        </w:rPr>
      </w:pPr>
      <w:r w:rsidRPr="0084658A">
        <w:rPr>
          <w:rFonts w:asciiTheme="minorHAnsi" w:hAnsiTheme="minorHAnsi"/>
          <w:b w:val="0"/>
          <w:sz w:val="18"/>
          <w:szCs w:val="18"/>
        </w:rPr>
        <w:t>Obchodní podmínky nejsou pevně připojeny ke Smlouvě, byly Zhotoviteli předány jako součást zadávací dokumentace. Smluvní strany podpisem této Smlouvy stvrzují, že jsou s obsahem Obchodních podmínek plně seznámeny a že v souladu s ust. § 1751 občanského zákoníku Obchodní podmínky tvoří část obsahu Smlouvy.</w:t>
      </w:r>
    </w:p>
    <w:p w14:paraId="2B92A291" w14:textId="77777777" w:rsidR="00F1246E" w:rsidRDefault="00F1246E" w:rsidP="00F762A8">
      <w:pPr>
        <w:pStyle w:val="Nadpisbezsl1-1"/>
      </w:pPr>
    </w:p>
    <w:p w14:paraId="33736839" w14:textId="77777777" w:rsidR="00F1246E" w:rsidRDefault="00F1246E" w:rsidP="00F762A8">
      <w:pPr>
        <w:pStyle w:val="Nadpisbezsl1-1"/>
        <w:sectPr w:rsidR="00F1246E" w:rsidSect="004D09FB">
          <w:headerReference w:type="default" r:id="rId18"/>
          <w:footerReference w:type="default" r:id="rId19"/>
          <w:pgSz w:w="11906" w:h="16838" w:code="9"/>
          <w:pgMar w:top="1049" w:right="1134" w:bottom="1474" w:left="1418" w:header="595" w:footer="624" w:gutter="652"/>
          <w:pgNumType w:start="1"/>
          <w:cols w:space="708"/>
          <w:docGrid w:linePitch="360"/>
        </w:sectPr>
      </w:pPr>
    </w:p>
    <w:p w14:paraId="6D721A7C" w14:textId="77777777" w:rsidR="00124751" w:rsidRDefault="00124751" w:rsidP="00124751">
      <w:pPr>
        <w:pStyle w:val="Nadpisbezsl1-1"/>
      </w:pPr>
      <w:r>
        <w:lastRenderedPageBreak/>
        <w:t>Příloha č. 3</w:t>
      </w:r>
    </w:p>
    <w:p w14:paraId="4D6F07B3" w14:textId="77777777" w:rsidR="00124751" w:rsidRDefault="00124751" w:rsidP="00124751">
      <w:pPr>
        <w:pStyle w:val="Nadpisbezsl1-2"/>
      </w:pPr>
      <w:r>
        <w:t xml:space="preserve">Technické podmínky: </w:t>
      </w:r>
    </w:p>
    <w:p w14:paraId="37873339" w14:textId="77777777" w:rsidR="00124751" w:rsidRDefault="00124751" w:rsidP="00124751">
      <w:pPr>
        <w:pStyle w:val="Nadpisbezsl1-2"/>
      </w:pPr>
      <w:r>
        <w:t>a)</w:t>
      </w:r>
      <w:r>
        <w:tab/>
        <w:t xml:space="preserve">Technické kvalitativní podmínky staveb státních drah (TKP) </w:t>
      </w:r>
    </w:p>
    <w:p w14:paraId="1A74FA93" w14:textId="41D27556" w:rsidR="009B6AF1" w:rsidRDefault="00124751" w:rsidP="00124751">
      <w:pPr>
        <w:pStyle w:val="Textbezslovn"/>
      </w:pPr>
      <w:r>
        <w:t>Technické kvalitativní podmínky staveb státních drah (TKP) nejsou pevně připojeny ke Smlouvě, ale jsou přístupné na http://typdok.tudc.cz ; byly taktéž poskytnuty jako součást zadávací dokumentace uveřejněné na profilu zadavatele.</w:t>
      </w:r>
    </w:p>
    <w:p w14:paraId="60B18154" w14:textId="1D33FBBE" w:rsidR="008A4D1B" w:rsidRDefault="00124751" w:rsidP="009B6AF1">
      <w:pPr>
        <w:pStyle w:val="Textbezslovn"/>
      </w:pPr>
      <w:r>
        <w:t>Smluvní strany podpisem této Smlouvy stvrzují, že jsou s obsahem TKP Staveb plně seznámeny a že v souladu s ust. § 1751 občanského zákoníku TKP Staveb tvoří část obsahu Smlouvy. TKP Staveb jsou pro Zhotovitele závazné s aplikací platných předpisů uvedených v příslušné kapitole TKP Staveb.</w:t>
      </w:r>
    </w:p>
    <w:p w14:paraId="7A9962FE" w14:textId="036C71A7" w:rsidR="00BA040C" w:rsidRDefault="00BA040C" w:rsidP="00BA040C">
      <w:pPr>
        <w:pStyle w:val="Nadpisbezsl1-2"/>
      </w:pPr>
      <w:r>
        <w:t xml:space="preserve">b) </w:t>
      </w:r>
      <w:r>
        <w:tab/>
        <w:t>Všeobecné technické podmínky</w:t>
      </w:r>
    </w:p>
    <w:p w14:paraId="0FCBA40A" w14:textId="6848D67B" w:rsidR="00CF501D" w:rsidRPr="00964369" w:rsidRDefault="00CF501D" w:rsidP="009B6AF1">
      <w:pPr>
        <w:pStyle w:val="Textbezslovn"/>
      </w:pPr>
      <w:r>
        <w:t>VTP/DOKUMENTACE/07/24 se použijí v rozsahu odpovídajícím předmětu plnění veřejné zakázky</w:t>
      </w:r>
    </w:p>
    <w:p w14:paraId="14BB535A" w14:textId="1260D8CB" w:rsidR="00CF501D" w:rsidRDefault="00CF501D" w:rsidP="006D4D2E">
      <w:pPr>
        <w:pStyle w:val="Nadpisbezsl1-2"/>
        <w:ind w:firstLine="709"/>
        <w:sectPr w:rsidR="00CF501D" w:rsidSect="004D09FB">
          <w:headerReference w:type="default" r:id="rId20"/>
          <w:footerReference w:type="default" r:id="rId21"/>
          <w:pgSz w:w="11906" w:h="16838" w:code="9"/>
          <w:pgMar w:top="1049" w:right="1134" w:bottom="1474" w:left="1418" w:header="595" w:footer="624" w:gutter="652"/>
          <w:pgNumType w:start="1"/>
          <w:cols w:space="708"/>
          <w:docGrid w:linePitch="360"/>
        </w:sectPr>
      </w:pPr>
    </w:p>
    <w:p w14:paraId="71796362" w14:textId="77777777" w:rsidR="008A4D1B" w:rsidRDefault="008A4D1B" w:rsidP="008A4D1B">
      <w:pPr>
        <w:pStyle w:val="Nadpisbezsl1-1"/>
      </w:pPr>
      <w:r>
        <w:lastRenderedPageBreak/>
        <w:t>Příloha č. 4</w:t>
      </w:r>
    </w:p>
    <w:p w14:paraId="58E68F93" w14:textId="396BBFB0" w:rsidR="008A4D1B" w:rsidRDefault="00337EDC" w:rsidP="00D539E6">
      <w:pPr>
        <w:pStyle w:val="Nadpisbezsl1-2"/>
      </w:pPr>
      <w:r>
        <w:t>Rekapitulace ceny</w:t>
      </w:r>
    </w:p>
    <w:p w14:paraId="0D685384" w14:textId="0AD62829" w:rsidR="00337EDC" w:rsidRPr="001F518E" w:rsidRDefault="00337EDC" w:rsidP="00337EDC">
      <w:pPr>
        <w:pStyle w:val="SoDTextbezodsazen"/>
      </w:pPr>
      <w:r w:rsidRPr="001F518E">
        <w:t xml:space="preserve">Rekapitulace </w:t>
      </w:r>
      <w:r>
        <w:t>c</w:t>
      </w:r>
      <w:r w:rsidRPr="001F518E">
        <w:t xml:space="preserve">eny </w:t>
      </w:r>
      <w:r>
        <w:t>díla</w:t>
      </w:r>
      <w:r w:rsidRPr="001F518E">
        <w:t xml:space="preserve"> </w:t>
      </w:r>
      <w:r>
        <w:t xml:space="preserve">celkem a </w:t>
      </w:r>
      <w:r w:rsidRPr="001F518E">
        <w:t xml:space="preserve">dle </w:t>
      </w:r>
      <w:r>
        <w:t>objektů A. Měření během výstavby (26 měsíců) a B. Měření za provozu (36 měsíců)</w:t>
      </w:r>
      <w:r w:rsidRPr="001F518E">
        <w:t>:</w:t>
      </w:r>
    </w:p>
    <w:p w14:paraId="7658B11D" w14:textId="2F5E7F42" w:rsidR="00337EDC" w:rsidRPr="00990623" w:rsidRDefault="00337EDC" w:rsidP="00337EDC">
      <w:pPr>
        <w:spacing w:after="120"/>
        <w:jc w:val="both"/>
        <w:rPr>
          <w:i/>
          <w:iCs/>
          <w:lang w:eastAsia="cs-CZ"/>
        </w:rPr>
      </w:pPr>
      <w:r w:rsidRPr="00990623">
        <w:rPr>
          <w:i/>
          <w:iCs/>
          <w:lang w:eastAsia="cs-CZ"/>
        </w:rPr>
        <w:t xml:space="preserve">Do přílohy Smlouvy budou vloženy </w:t>
      </w:r>
      <w:bookmarkStart w:id="4" w:name="_Hlk193110269"/>
      <w:r w:rsidRPr="00990623">
        <w:rPr>
          <w:i/>
          <w:iCs/>
          <w:lang w:eastAsia="cs-CZ"/>
        </w:rPr>
        <w:t xml:space="preserve">tabulky „Rekapitulace ceny“ včetně soupisů prací za objekty A. </w:t>
      </w:r>
      <w:r w:rsidRPr="00990623">
        <w:rPr>
          <w:i/>
          <w:iCs/>
        </w:rPr>
        <w:t>Měření během výstavby (26 měsíců) a B. Měření za provozu (36 měsíců)</w:t>
      </w:r>
      <w:r w:rsidRPr="00990623">
        <w:rPr>
          <w:i/>
          <w:iCs/>
          <w:lang w:eastAsia="cs-CZ"/>
        </w:rPr>
        <w:t xml:space="preserve">, které jsou poskytnuty </w:t>
      </w:r>
      <w:r w:rsidRPr="00990623">
        <w:rPr>
          <w:i/>
          <w:iCs/>
        </w:rPr>
        <w:t>jako samostatný soubor v rámci zadávací dokumentace uveřejněné na Profilu zadavatele a které budou předloženy v nabídce vybraného dodavatele</w:t>
      </w:r>
      <w:bookmarkEnd w:id="4"/>
      <w:r w:rsidR="00990623" w:rsidRPr="00990623">
        <w:rPr>
          <w:i/>
          <w:iCs/>
        </w:rPr>
        <w:t>.</w:t>
      </w:r>
    </w:p>
    <w:p w14:paraId="2C240A0B" w14:textId="77777777" w:rsidR="00337EDC" w:rsidRDefault="00337EDC" w:rsidP="00D539E6">
      <w:pPr>
        <w:pStyle w:val="Nadpisbezsl1-2"/>
      </w:pPr>
    </w:p>
    <w:p w14:paraId="6402EA05" w14:textId="7993E859" w:rsidR="00236DCC" w:rsidRDefault="00236DCC" w:rsidP="00236DCC">
      <w:pPr>
        <w:pStyle w:val="Textbezodsazen"/>
      </w:pPr>
    </w:p>
    <w:p w14:paraId="5ED8A35F" w14:textId="77777777" w:rsidR="00236DCC" w:rsidRDefault="00236DCC" w:rsidP="00236DCC">
      <w:pPr>
        <w:pStyle w:val="Textbezodsazen"/>
      </w:pPr>
    </w:p>
    <w:p w14:paraId="38006BD9" w14:textId="77777777" w:rsidR="00236DCC" w:rsidRDefault="00236DCC" w:rsidP="00236DCC">
      <w:pPr>
        <w:pStyle w:val="Textbezodsazen"/>
      </w:pPr>
    </w:p>
    <w:p w14:paraId="033632BC" w14:textId="77777777" w:rsidR="00236DCC" w:rsidRDefault="00236DCC" w:rsidP="00236DCC">
      <w:pPr>
        <w:pStyle w:val="Textbezodsazen"/>
      </w:pPr>
    </w:p>
    <w:p w14:paraId="51451409" w14:textId="77777777" w:rsidR="00236DCC" w:rsidRDefault="00236DCC" w:rsidP="00236DCC">
      <w:pPr>
        <w:pStyle w:val="Textbezodsazen"/>
      </w:pPr>
    </w:p>
    <w:p w14:paraId="621E90E2" w14:textId="77777777" w:rsidR="00236DCC" w:rsidRDefault="00236DCC" w:rsidP="00236DCC">
      <w:pPr>
        <w:pStyle w:val="Textbezodsazen"/>
      </w:pPr>
    </w:p>
    <w:p w14:paraId="49A9295C" w14:textId="77777777" w:rsidR="00236DCC" w:rsidRDefault="00236DCC" w:rsidP="00236DCC">
      <w:pPr>
        <w:pStyle w:val="Textbezodsazen"/>
      </w:pPr>
    </w:p>
    <w:p w14:paraId="79A4808A" w14:textId="77777777" w:rsidR="00236DCC" w:rsidRDefault="00236DCC" w:rsidP="00236DCC">
      <w:pPr>
        <w:pStyle w:val="Textbezodsazen"/>
      </w:pPr>
    </w:p>
    <w:p w14:paraId="36E43155" w14:textId="77777777" w:rsidR="00236DCC" w:rsidRDefault="00236DCC" w:rsidP="00236DCC">
      <w:pPr>
        <w:pStyle w:val="Textbezodsazen"/>
        <w:sectPr w:rsidR="00236DCC" w:rsidSect="004D09FB">
          <w:headerReference w:type="default" r:id="rId22"/>
          <w:footerReference w:type="default" r:id="rId23"/>
          <w:pgSz w:w="11906" w:h="16838" w:code="9"/>
          <w:pgMar w:top="1049" w:right="1134" w:bottom="1474" w:left="1418" w:header="595" w:footer="624" w:gutter="652"/>
          <w:pgNumType w:start="1"/>
          <w:cols w:space="708"/>
          <w:docGrid w:linePitch="360"/>
        </w:sectPr>
      </w:pPr>
    </w:p>
    <w:p w14:paraId="6B4565D0" w14:textId="77777777" w:rsidR="00B72613" w:rsidRDefault="00B72613" w:rsidP="00B72613">
      <w:pPr>
        <w:pStyle w:val="Nadpisbezsl1-1"/>
      </w:pPr>
      <w:r>
        <w:lastRenderedPageBreak/>
        <w:t>Příloha č. 5</w:t>
      </w:r>
    </w:p>
    <w:p w14:paraId="605FD7E5" w14:textId="77777777" w:rsidR="00B72613" w:rsidRDefault="00B72613" w:rsidP="00B72613">
      <w:pPr>
        <w:pStyle w:val="Nadpisbezsl1-2"/>
      </w:pPr>
      <w:r>
        <w:t>Harmonogram plnění</w:t>
      </w:r>
    </w:p>
    <w:p w14:paraId="05F4E7C5" w14:textId="77777777" w:rsidR="00FD1E2E" w:rsidRPr="008F2A32" w:rsidRDefault="00FD1E2E" w:rsidP="0084658A">
      <w:pPr>
        <w:pStyle w:val="Text2-1"/>
        <w:numPr>
          <w:ilvl w:val="0"/>
          <w:numId w:val="0"/>
        </w:numPr>
        <w:ind w:left="737" w:hanging="737"/>
        <w:rPr>
          <w:b/>
          <w:bCs/>
        </w:rPr>
      </w:pPr>
      <w:r w:rsidRPr="008F2A32">
        <w:rPr>
          <w:b/>
          <w:bCs/>
        </w:rPr>
        <w:t xml:space="preserve">Termín zahájení plnění: </w:t>
      </w:r>
    </w:p>
    <w:p w14:paraId="6733AFCC" w14:textId="50580900" w:rsidR="0084658A" w:rsidRDefault="00FD1E2E" w:rsidP="0084658A">
      <w:pPr>
        <w:pStyle w:val="Text2-1"/>
        <w:numPr>
          <w:ilvl w:val="0"/>
          <w:numId w:val="0"/>
        </w:numPr>
        <w:ind w:left="737" w:hanging="737"/>
      </w:pPr>
      <w:r>
        <w:t xml:space="preserve">Ihned po nabytí účinnosti Smlouvy </w:t>
      </w:r>
    </w:p>
    <w:p w14:paraId="48A24BE7" w14:textId="77777777" w:rsidR="00FD1E2E" w:rsidRDefault="00FD1E2E" w:rsidP="0084658A">
      <w:pPr>
        <w:pStyle w:val="Text2-1"/>
        <w:numPr>
          <w:ilvl w:val="0"/>
          <w:numId w:val="0"/>
        </w:numPr>
        <w:ind w:left="737" w:hanging="737"/>
      </w:pPr>
    </w:p>
    <w:p w14:paraId="66F6A39A" w14:textId="48F9C383" w:rsidR="00FD1E2E" w:rsidRPr="008F2A32" w:rsidRDefault="00FD1E2E" w:rsidP="0084658A">
      <w:pPr>
        <w:pStyle w:val="Text2-1"/>
        <w:numPr>
          <w:ilvl w:val="0"/>
          <w:numId w:val="0"/>
        </w:numPr>
        <w:ind w:left="737" w:hanging="737"/>
        <w:rPr>
          <w:b/>
          <w:bCs/>
        </w:rPr>
      </w:pPr>
      <w:r w:rsidRPr="008F2A32">
        <w:rPr>
          <w:b/>
          <w:bCs/>
        </w:rPr>
        <w:t>Termín ukončení plnění:</w:t>
      </w:r>
    </w:p>
    <w:p w14:paraId="0FC74DCA" w14:textId="151EE415" w:rsidR="00FD1E2E" w:rsidRDefault="00FD1E2E" w:rsidP="0084658A">
      <w:pPr>
        <w:pStyle w:val="Text2-1"/>
        <w:numPr>
          <w:ilvl w:val="0"/>
          <w:numId w:val="0"/>
        </w:numPr>
        <w:ind w:left="737" w:hanging="737"/>
      </w:pPr>
      <w:r>
        <w:t xml:space="preserve">Objekt A. </w:t>
      </w:r>
      <w:r w:rsidR="00990623">
        <w:t>M</w:t>
      </w:r>
      <w:r>
        <w:t>ěření během výstavby – do 26 měsíců ode dne zahájení prací na tunelu</w:t>
      </w:r>
    </w:p>
    <w:p w14:paraId="48D94B4E" w14:textId="6BE92F94" w:rsidR="00FD1E2E" w:rsidRDefault="00FD1E2E" w:rsidP="0084658A">
      <w:pPr>
        <w:pStyle w:val="Text2-1"/>
        <w:numPr>
          <w:ilvl w:val="0"/>
          <w:numId w:val="0"/>
        </w:numPr>
        <w:ind w:left="737" w:hanging="737"/>
      </w:pPr>
      <w:r>
        <w:t xml:space="preserve">Objekt B. </w:t>
      </w:r>
      <w:r w:rsidR="00990623">
        <w:t>M</w:t>
      </w:r>
      <w:r>
        <w:t>ěření za provozu – do 36 měsíců ode dne zahájení zkušebního provozu</w:t>
      </w:r>
    </w:p>
    <w:p w14:paraId="64D6350F" w14:textId="5BA7CB89" w:rsidR="00FD1E2E" w:rsidRDefault="00FD1E2E" w:rsidP="0084658A">
      <w:pPr>
        <w:pStyle w:val="Text2-1"/>
        <w:numPr>
          <w:ilvl w:val="0"/>
          <w:numId w:val="0"/>
        </w:numPr>
        <w:ind w:left="737" w:hanging="737"/>
      </w:pPr>
      <w:r>
        <w:t>Doba plnění celkem 62 měsíců.</w:t>
      </w:r>
    </w:p>
    <w:p w14:paraId="577AF20A" w14:textId="77777777" w:rsidR="005B7526" w:rsidRDefault="005B7526" w:rsidP="005B7526">
      <w:pPr>
        <w:spacing w:after="0" w:line="240" w:lineRule="auto"/>
        <w:jc w:val="both"/>
        <w:rPr>
          <w:rFonts w:eastAsia="Times New Roman" w:cs="Times New Roman"/>
          <w:lang w:eastAsia="cs-CZ"/>
        </w:rPr>
      </w:pPr>
    </w:p>
    <w:p w14:paraId="279A830E" w14:textId="7E2B2016" w:rsidR="005B7526" w:rsidRPr="008F2A32" w:rsidRDefault="005B7526" w:rsidP="008F2A32">
      <w:pPr>
        <w:spacing w:after="0" w:line="240" w:lineRule="auto"/>
        <w:jc w:val="both"/>
        <w:rPr>
          <w:rFonts w:eastAsia="Times New Roman" w:cs="Times New Roman"/>
          <w:lang w:eastAsia="cs-CZ"/>
        </w:rPr>
      </w:pPr>
      <w:r w:rsidRPr="008F2A32">
        <w:rPr>
          <w:rFonts w:eastAsia="Times New Roman" w:cs="Times New Roman"/>
          <w:lang w:eastAsia="cs-CZ"/>
        </w:rPr>
        <w:t>Práce budou dokončeny předáním zprávy o výkonu geotechnického monitoringu, která bude vyhotovena ve čtyřech soupravách + 1 x CD a bude předána do 21 dnů po ukončení monitoringu.</w:t>
      </w:r>
    </w:p>
    <w:p w14:paraId="0E9D2E4A" w14:textId="77777777" w:rsidR="005B7526" w:rsidRDefault="005B7526" w:rsidP="005B7526">
      <w:pPr>
        <w:tabs>
          <w:tab w:val="left" w:pos="5597"/>
        </w:tabs>
        <w:spacing w:after="0" w:line="240" w:lineRule="auto"/>
        <w:jc w:val="both"/>
        <w:rPr>
          <w:rFonts w:eastAsia="Times New Roman" w:cs="Times New Roman"/>
          <w:lang w:eastAsia="cs-CZ"/>
        </w:rPr>
      </w:pPr>
    </w:p>
    <w:p w14:paraId="58768F46" w14:textId="7DC8777F" w:rsidR="005B7526" w:rsidRPr="008F2A32" w:rsidRDefault="005B7526" w:rsidP="008F2A32">
      <w:pPr>
        <w:tabs>
          <w:tab w:val="left" w:pos="5597"/>
        </w:tabs>
        <w:spacing w:after="0" w:line="240" w:lineRule="auto"/>
        <w:jc w:val="both"/>
        <w:rPr>
          <w:rFonts w:eastAsia="Times New Roman" w:cs="Times New Roman"/>
          <w:lang w:eastAsia="cs-CZ"/>
        </w:rPr>
      </w:pPr>
      <w:r w:rsidRPr="008F2A32">
        <w:rPr>
          <w:rFonts w:eastAsia="Times New Roman" w:cs="Times New Roman"/>
          <w:lang w:eastAsia="cs-CZ"/>
        </w:rPr>
        <w:t xml:space="preserve">Zhotovitel je oprávněn účtovat cenu díla </w:t>
      </w:r>
      <w:r w:rsidRPr="008F2A32">
        <w:rPr>
          <w:rFonts w:eastAsia="Times New Roman" w:cs="Times New Roman"/>
          <w:b/>
          <w:bCs/>
          <w:lang w:eastAsia="cs-CZ"/>
        </w:rPr>
        <w:t>měsíčně</w:t>
      </w:r>
      <w:r w:rsidRPr="008F2A32">
        <w:rPr>
          <w:rFonts w:eastAsia="Times New Roman" w:cs="Times New Roman"/>
          <w:lang w:eastAsia="cs-CZ"/>
        </w:rPr>
        <w:t xml:space="preserve"> vždy k poslednímu dni v měsíci. </w:t>
      </w:r>
    </w:p>
    <w:p w14:paraId="18A8769C" w14:textId="77777777" w:rsidR="005B7526" w:rsidRDefault="005B7526" w:rsidP="005B7526">
      <w:pPr>
        <w:tabs>
          <w:tab w:val="left" w:pos="5597"/>
        </w:tabs>
        <w:spacing w:after="0" w:line="240" w:lineRule="auto"/>
        <w:jc w:val="both"/>
        <w:rPr>
          <w:rFonts w:eastAsia="Times New Roman" w:cs="Times New Roman"/>
          <w:lang w:eastAsia="cs-CZ"/>
        </w:rPr>
      </w:pPr>
    </w:p>
    <w:p w14:paraId="0B78E9FA" w14:textId="30BC2DA8" w:rsidR="005B7526" w:rsidRDefault="005B7526" w:rsidP="005B7526">
      <w:pPr>
        <w:tabs>
          <w:tab w:val="left" w:pos="5597"/>
        </w:tabs>
        <w:spacing w:after="0" w:line="240" w:lineRule="auto"/>
        <w:jc w:val="both"/>
        <w:rPr>
          <w:rFonts w:eastAsia="Times New Roman" w:cs="Times New Roman"/>
          <w:lang w:eastAsia="cs-CZ"/>
        </w:rPr>
      </w:pPr>
      <w:r w:rsidRPr="008F2A32">
        <w:rPr>
          <w:rFonts w:eastAsia="Times New Roman" w:cs="Times New Roman"/>
          <w:lang w:eastAsia="cs-CZ"/>
        </w:rPr>
        <w:t>Provedené měsíční výkony budou evidovány v přehledové tabulce a před fakturací odsouhlaseny stavebním dozorem (správcem stavby). Tyto tabulky jsou podkladem pro fakturaci a musí být přílohou daňového dokladu.</w:t>
      </w:r>
      <w:r>
        <w:rPr>
          <w:rFonts w:eastAsia="Times New Roman" w:cs="Times New Roman"/>
          <w:lang w:eastAsia="cs-CZ"/>
        </w:rPr>
        <w:t xml:space="preserve"> </w:t>
      </w:r>
    </w:p>
    <w:p w14:paraId="505CE93E" w14:textId="77777777" w:rsidR="005B7526" w:rsidRDefault="005B7526" w:rsidP="005B7526">
      <w:pPr>
        <w:tabs>
          <w:tab w:val="left" w:pos="5597"/>
        </w:tabs>
        <w:spacing w:after="0" w:line="240" w:lineRule="auto"/>
        <w:jc w:val="both"/>
        <w:rPr>
          <w:rFonts w:eastAsia="Times New Roman" w:cs="Times New Roman"/>
          <w:lang w:eastAsia="cs-CZ"/>
        </w:rPr>
      </w:pPr>
    </w:p>
    <w:p w14:paraId="53E82B55" w14:textId="7D213C50" w:rsidR="005B7526" w:rsidRPr="008F2A32" w:rsidRDefault="005B7526" w:rsidP="008F2A32">
      <w:pPr>
        <w:tabs>
          <w:tab w:val="left" w:pos="5597"/>
        </w:tabs>
        <w:spacing w:after="0" w:line="240" w:lineRule="auto"/>
        <w:jc w:val="both"/>
        <w:rPr>
          <w:rFonts w:eastAsia="Times New Roman" w:cs="Times New Roman"/>
          <w:lang w:eastAsia="cs-CZ"/>
        </w:rPr>
      </w:pPr>
    </w:p>
    <w:p w14:paraId="5A993CAE" w14:textId="77777777" w:rsidR="00B72613" w:rsidRDefault="00B72613" w:rsidP="00B72613">
      <w:pPr>
        <w:pStyle w:val="Textbezodsazen"/>
      </w:pPr>
    </w:p>
    <w:p w14:paraId="43B9C796" w14:textId="77777777" w:rsidR="00B72613" w:rsidRDefault="00B72613" w:rsidP="00B72613">
      <w:pPr>
        <w:pStyle w:val="Textbezodsazen"/>
      </w:pPr>
    </w:p>
    <w:p w14:paraId="492AA04E" w14:textId="77777777" w:rsidR="00B72613" w:rsidRDefault="00B72613" w:rsidP="00B72613">
      <w:pPr>
        <w:pStyle w:val="Textbezodsazen"/>
      </w:pPr>
    </w:p>
    <w:p w14:paraId="0305E52F" w14:textId="77777777" w:rsidR="005B7526" w:rsidRPr="00F37D94" w:rsidRDefault="005B7526" w:rsidP="005B7526">
      <w:pPr>
        <w:pStyle w:val="Nadpisbezsl1-2"/>
      </w:pPr>
      <w:r w:rsidRPr="00F37D94">
        <w:t>Způsob provedení Díla (způsob plnění):</w:t>
      </w:r>
    </w:p>
    <w:p w14:paraId="1435ED9B" w14:textId="337B6787" w:rsidR="005B7526" w:rsidRPr="00D85AD6" w:rsidRDefault="005B7526" w:rsidP="005B7526">
      <w:pPr>
        <w:pStyle w:val="Odstavecseseznamem"/>
        <w:spacing w:after="0" w:line="240" w:lineRule="auto"/>
        <w:ind w:left="502"/>
        <w:jc w:val="both"/>
        <w:rPr>
          <w:rFonts w:eastAsia="Times New Roman" w:cs="Times New Roman"/>
          <w:lang w:eastAsia="cs-CZ"/>
        </w:rPr>
      </w:pPr>
      <w:r w:rsidRPr="00D85AD6">
        <w:rPr>
          <w:rFonts w:eastAsia="Times New Roman" w:cs="Times New Roman"/>
          <w:lang w:eastAsia="cs-CZ"/>
        </w:rPr>
        <w:t>zpracované dílo je nutno vyhotovit v</w:t>
      </w:r>
      <w:r w:rsidR="00417C15">
        <w:rPr>
          <w:rFonts w:eastAsia="Times New Roman" w:cs="Times New Roman"/>
          <w:lang w:eastAsia="cs-CZ"/>
        </w:rPr>
        <w:t> </w:t>
      </w:r>
      <w:r w:rsidRPr="00D85AD6">
        <w:rPr>
          <w:rFonts w:eastAsia="Times New Roman" w:cs="Times New Roman"/>
          <w:lang w:eastAsia="cs-CZ"/>
        </w:rPr>
        <w:t>počtu</w:t>
      </w:r>
      <w:r w:rsidR="00417C15">
        <w:rPr>
          <w:rFonts w:eastAsia="Times New Roman" w:cs="Times New Roman"/>
          <w:lang w:eastAsia="cs-CZ"/>
        </w:rPr>
        <w:t>:</w:t>
      </w:r>
      <w:r w:rsidRPr="00D85AD6">
        <w:rPr>
          <w:rFonts w:eastAsia="Times New Roman" w:cs="Times New Roman"/>
          <w:lang w:eastAsia="cs-CZ"/>
        </w:rPr>
        <w:t xml:space="preserve"> </w:t>
      </w:r>
    </w:p>
    <w:p w14:paraId="73E90942" w14:textId="5266E131" w:rsidR="005B7526" w:rsidRPr="008F2A32" w:rsidRDefault="005B7526" w:rsidP="005B7526">
      <w:pPr>
        <w:pStyle w:val="Odstavecseseznamem"/>
        <w:spacing w:after="0" w:line="240" w:lineRule="auto"/>
        <w:ind w:left="502"/>
        <w:jc w:val="both"/>
        <w:rPr>
          <w:rFonts w:eastAsia="Times New Roman" w:cs="Times New Roman"/>
          <w:bCs/>
          <w:lang w:eastAsia="cs-CZ"/>
        </w:rPr>
      </w:pPr>
      <w:r w:rsidRPr="008F2A32">
        <w:rPr>
          <w:rFonts w:eastAsia="Times New Roman" w:cs="Times New Roman"/>
          <w:bCs/>
          <w:lang w:eastAsia="cs-CZ"/>
        </w:rPr>
        <w:t>-</w:t>
      </w:r>
      <w:r w:rsidRPr="00417C15">
        <w:rPr>
          <w:rFonts w:eastAsia="Times New Roman" w:cs="Times New Roman"/>
          <w:bCs/>
          <w:lang w:eastAsia="cs-CZ"/>
        </w:rPr>
        <w:t xml:space="preserve"> </w:t>
      </w:r>
      <w:r w:rsidRPr="008F2A32">
        <w:rPr>
          <w:rFonts w:eastAsia="Times New Roman" w:cs="Times New Roman"/>
          <w:bCs/>
          <w:lang w:eastAsia="cs-CZ"/>
        </w:rPr>
        <w:t>4x   závěrečná zpráva v listinné formě</w:t>
      </w:r>
    </w:p>
    <w:p w14:paraId="4E15116D" w14:textId="77777777" w:rsidR="005B7526" w:rsidRPr="008F2A32" w:rsidRDefault="005B7526" w:rsidP="005B7526">
      <w:pPr>
        <w:pStyle w:val="Odstavecseseznamem"/>
        <w:spacing w:after="0" w:line="240" w:lineRule="auto"/>
        <w:ind w:left="502"/>
        <w:jc w:val="both"/>
        <w:rPr>
          <w:rFonts w:eastAsia="Times New Roman" w:cs="Times New Roman"/>
          <w:bCs/>
          <w:lang w:eastAsia="cs-CZ"/>
        </w:rPr>
      </w:pPr>
      <w:r w:rsidRPr="008F2A32">
        <w:rPr>
          <w:rFonts w:eastAsia="Times New Roman" w:cs="Times New Roman"/>
          <w:bCs/>
          <w:lang w:eastAsia="cs-CZ"/>
        </w:rPr>
        <w:t>- 1x   závěrečná zpráva v digitalní formě</w:t>
      </w:r>
    </w:p>
    <w:p w14:paraId="0354AFE0" w14:textId="77777777" w:rsidR="00B72613" w:rsidRDefault="00B72613" w:rsidP="00B72613">
      <w:pPr>
        <w:pStyle w:val="Nadpisbezsl1-2"/>
        <w:sectPr w:rsidR="00B72613" w:rsidSect="008714F1">
          <w:headerReference w:type="default" r:id="rId24"/>
          <w:footerReference w:type="default" r:id="rId25"/>
          <w:pgSz w:w="11906" w:h="16838" w:code="9"/>
          <w:pgMar w:top="1049" w:right="1134" w:bottom="1474" w:left="1418" w:header="595" w:footer="624" w:gutter="652"/>
          <w:pgNumType w:start="1"/>
          <w:cols w:space="708"/>
          <w:docGrid w:linePitch="360"/>
        </w:sectPr>
      </w:pPr>
    </w:p>
    <w:p w14:paraId="62EBC830" w14:textId="77777777" w:rsidR="00502690" w:rsidRPr="00B26902" w:rsidRDefault="00EC707C" w:rsidP="00F762A8">
      <w:pPr>
        <w:pStyle w:val="Nadpisbezsl1-1"/>
      </w:pPr>
      <w:r>
        <w:lastRenderedPageBreak/>
        <w:t>Příloha č. 6</w:t>
      </w:r>
    </w:p>
    <w:p w14:paraId="0A6BD2E7" w14:textId="77777777" w:rsidR="00502690" w:rsidRPr="00B26902" w:rsidRDefault="00502690" w:rsidP="00F762A8">
      <w:pPr>
        <w:pStyle w:val="Nadpisbezsl1-2"/>
      </w:pPr>
      <w:r>
        <w:t>Oprávněné osoby</w:t>
      </w:r>
    </w:p>
    <w:p w14:paraId="65869CE4" w14:textId="77777777" w:rsidR="00EC707C" w:rsidRDefault="00EC707C" w:rsidP="00EC707C">
      <w:pPr>
        <w:pStyle w:val="Nadpisbezsl1-2"/>
      </w:pPr>
      <w:r>
        <w:t>Za objednatele</w:t>
      </w:r>
    </w:p>
    <w:p w14:paraId="783DC0C6" w14:textId="77777777" w:rsidR="00502690" w:rsidRPr="00F95FBD" w:rsidRDefault="002038D5" w:rsidP="00502690">
      <w:pPr>
        <w:pStyle w:val="Nadpistabulky"/>
        <w:rPr>
          <w:rFonts w:asciiTheme="minorHAnsi" w:hAnsiTheme="minorHAnsi"/>
          <w:sz w:val="18"/>
          <w:szCs w:val="18"/>
        </w:rPr>
      </w:pPr>
      <w:r w:rsidRPr="00165977">
        <w:rPr>
          <w:rFonts w:asciiTheme="minorHAnsi" w:hAnsiTheme="minorHAnsi"/>
          <w:sz w:val="18"/>
          <w:szCs w:val="18"/>
        </w:rPr>
        <w:t xml:space="preserve">Ve </w:t>
      </w:r>
      <w:r w:rsidRPr="00F95FBD">
        <w:rPr>
          <w:rFonts w:asciiTheme="minorHAnsi" w:hAnsiTheme="minorHAnsi"/>
          <w:sz w:val="18"/>
          <w:szCs w:val="18"/>
        </w:rPr>
        <w:t xml:space="preserve">věcech </w:t>
      </w:r>
      <w:r w:rsidRPr="00F95FBD">
        <w:rPr>
          <w:sz w:val="18"/>
          <w:szCs w:val="18"/>
        </w:rPr>
        <w:t>smluvních</w:t>
      </w:r>
      <w:r w:rsidRPr="00F95FBD">
        <w:rPr>
          <w:rFonts w:asciiTheme="minorHAnsi" w:hAnsiTheme="minorHAnsi"/>
          <w:sz w:val="18"/>
          <w:szCs w:val="18"/>
        </w:rPr>
        <w:t xml:space="preserve"> a obchodních</w:t>
      </w:r>
    </w:p>
    <w:tbl>
      <w:tblPr>
        <w:tblStyle w:val="Mkatabulky"/>
        <w:tblW w:w="8868" w:type="dxa"/>
        <w:tblLook w:val="04A0" w:firstRow="1" w:lastRow="0" w:firstColumn="1" w:lastColumn="0" w:noHBand="0" w:noVBand="1"/>
      </w:tblPr>
      <w:tblGrid>
        <w:gridCol w:w="3056"/>
        <w:gridCol w:w="5812"/>
      </w:tblGrid>
      <w:tr w:rsidR="00580C67" w:rsidRPr="00F95FBD" w14:paraId="4772827B" w14:textId="77777777" w:rsidTr="00580C67">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056" w:type="dxa"/>
          </w:tcPr>
          <w:p w14:paraId="741965FC" w14:textId="77777777" w:rsidR="00580C67" w:rsidRPr="00F95FBD" w:rsidRDefault="00580C67" w:rsidP="00580C67">
            <w:pPr>
              <w:pStyle w:val="Tabulka"/>
              <w:rPr>
                <w:rStyle w:val="Nadpisvtabulce"/>
              </w:rPr>
            </w:pPr>
            <w:r w:rsidRPr="00F95FBD">
              <w:rPr>
                <w:rStyle w:val="Nadpisvtabulce"/>
              </w:rPr>
              <w:t>Jméno a příjmení</w:t>
            </w:r>
          </w:p>
        </w:tc>
        <w:tc>
          <w:tcPr>
            <w:tcW w:w="5812" w:type="dxa"/>
          </w:tcPr>
          <w:p w14:paraId="7AB25D14" w14:textId="2DDDDF1A" w:rsidR="00580C67" w:rsidRPr="00E12637" w:rsidRDefault="00580C67" w:rsidP="00580C67">
            <w:pPr>
              <w:pStyle w:val="Tabulka"/>
              <w:cnfStyle w:val="100000000000" w:firstRow="1" w:lastRow="0" w:firstColumn="0" w:lastColumn="0" w:oddVBand="0" w:evenVBand="0" w:oddHBand="0" w:evenHBand="0" w:firstRowFirstColumn="0" w:firstRowLastColumn="0" w:lastRowFirstColumn="0" w:lastRowLastColumn="0"/>
            </w:pPr>
            <w:r w:rsidRPr="00E12637">
              <w:rPr>
                <w:sz w:val="18"/>
              </w:rPr>
              <w:t>Ing. Miroslav Bocák</w:t>
            </w:r>
          </w:p>
        </w:tc>
      </w:tr>
      <w:tr w:rsidR="00580C67" w:rsidRPr="00F95FBD" w14:paraId="7E95C1B9" w14:textId="77777777" w:rsidTr="00580C67">
        <w:trPr>
          <w:trHeight w:val="170"/>
        </w:trPr>
        <w:tc>
          <w:tcPr>
            <w:cnfStyle w:val="001000000000" w:firstRow="0" w:lastRow="0" w:firstColumn="1" w:lastColumn="0" w:oddVBand="0" w:evenVBand="0" w:oddHBand="0" w:evenHBand="0" w:firstRowFirstColumn="0" w:firstRowLastColumn="0" w:lastRowFirstColumn="0" w:lastRowLastColumn="0"/>
            <w:tcW w:w="3056" w:type="dxa"/>
          </w:tcPr>
          <w:p w14:paraId="0F048167" w14:textId="77777777" w:rsidR="00580C67" w:rsidRPr="00F95FBD" w:rsidRDefault="00580C67" w:rsidP="00580C67">
            <w:pPr>
              <w:pStyle w:val="Tabulka"/>
              <w:rPr>
                <w:sz w:val="18"/>
              </w:rPr>
            </w:pPr>
            <w:r w:rsidRPr="00F95FBD">
              <w:rPr>
                <w:sz w:val="18"/>
              </w:rPr>
              <w:t>Adresa</w:t>
            </w:r>
          </w:p>
        </w:tc>
        <w:tc>
          <w:tcPr>
            <w:tcW w:w="5812" w:type="dxa"/>
          </w:tcPr>
          <w:p w14:paraId="34043D61" w14:textId="33C4AA15" w:rsidR="00580C67" w:rsidRPr="00E12637" w:rsidRDefault="00580C67" w:rsidP="00580C67">
            <w:pPr>
              <w:pStyle w:val="Tabulka"/>
              <w:cnfStyle w:val="000000000000" w:firstRow="0" w:lastRow="0" w:firstColumn="0" w:lastColumn="0" w:oddVBand="0" w:evenVBand="0" w:oddHBand="0" w:evenHBand="0" w:firstRowFirstColumn="0" w:firstRowLastColumn="0" w:lastRowFirstColumn="0" w:lastRowLastColumn="0"/>
            </w:pPr>
            <w:r w:rsidRPr="00E12637">
              <w:rPr>
                <w:sz w:val="18"/>
              </w:rPr>
              <w:t xml:space="preserve">Nerudova 773/1, 772 58 Olomouc </w:t>
            </w:r>
          </w:p>
        </w:tc>
      </w:tr>
      <w:tr w:rsidR="00580C67" w:rsidRPr="00F95FBD" w14:paraId="137C2756" w14:textId="77777777" w:rsidTr="00580C67">
        <w:trPr>
          <w:trHeight w:val="170"/>
        </w:trPr>
        <w:tc>
          <w:tcPr>
            <w:cnfStyle w:val="001000000000" w:firstRow="0" w:lastRow="0" w:firstColumn="1" w:lastColumn="0" w:oddVBand="0" w:evenVBand="0" w:oddHBand="0" w:evenHBand="0" w:firstRowFirstColumn="0" w:firstRowLastColumn="0" w:lastRowFirstColumn="0" w:lastRowLastColumn="0"/>
            <w:tcW w:w="3056" w:type="dxa"/>
          </w:tcPr>
          <w:p w14:paraId="5235C52D" w14:textId="77777777" w:rsidR="00580C67" w:rsidRPr="00F95FBD" w:rsidRDefault="00580C67" w:rsidP="00580C67">
            <w:pPr>
              <w:pStyle w:val="Tabulka"/>
              <w:rPr>
                <w:sz w:val="18"/>
              </w:rPr>
            </w:pPr>
            <w:r w:rsidRPr="00F95FBD">
              <w:rPr>
                <w:sz w:val="18"/>
              </w:rPr>
              <w:t>E-mail</w:t>
            </w:r>
          </w:p>
        </w:tc>
        <w:tc>
          <w:tcPr>
            <w:tcW w:w="5812" w:type="dxa"/>
          </w:tcPr>
          <w:p w14:paraId="7D73EB11" w14:textId="1ABDC5F7" w:rsidR="00580C67" w:rsidRPr="00E12637" w:rsidRDefault="00580C67" w:rsidP="00580C67">
            <w:pPr>
              <w:pStyle w:val="Tabulka"/>
              <w:cnfStyle w:val="000000000000" w:firstRow="0" w:lastRow="0" w:firstColumn="0" w:lastColumn="0" w:oddVBand="0" w:evenVBand="0" w:oddHBand="0" w:evenHBand="0" w:firstRowFirstColumn="0" w:firstRowLastColumn="0" w:lastRowFirstColumn="0" w:lastRowLastColumn="0"/>
            </w:pPr>
            <w:r w:rsidRPr="00E12637">
              <w:rPr>
                <w:sz w:val="18"/>
              </w:rPr>
              <w:t>Bocak@spravazeleznic.cz</w:t>
            </w:r>
          </w:p>
        </w:tc>
      </w:tr>
      <w:tr w:rsidR="00580C67" w:rsidRPr="00F95FBD" w14:paraId="61C74B19" w14:textId="77777777" w:rsidTr="00580C67">
        <w:trPr>
          <w:trHeight w:val="170"/>
        </w:trPr>
        <w:tc>
          <w:tcPr>
            <w:cnfStyle w:val="001000000000" w:firstRow="0" w:lastRow="0" w:firstColumn="1" w:lastColumn="0" w:oddVBand="0" w:evenVBand="0" w:oddHBand="0" w:evenHBand="0" w:firstRowFirstColumn="0" w:firstRowLastColumn="0" w:lastRowFirstColumn="0" w:lastRowLastColumn="0"/>
            <w:tcW w:w="3056" w:type="dxa"/>
          </w:tcPr>
          <w:p w14:paraId="1CFDCEE8" w14:textId="77777777" w:rsidR="00580C67" w:rsidRPr="00F95FBD" w:rsidRDefault="00580C67" w:rsidP="00580C67">
            <w:pPr>
              <w:pStyle w:val="Tabulka"/>
              <w:rPr>
                <w:sz w:val="18"/>
              </w:rPr>
            </w:pPr>
            <w:r w:rsidRPr="00F95FBD">
              <w:rPr>
                <w:sz w:val="18"/>
              </w:rPr>
              <w:t>Telefon</w:t>
            </w:r>
          </w:p>
        </w:tc>
        <w:tc>
          <w:tcPr>
            <w:tcW w:w="5812" w:type="dxa"/>
          </w:tcPr>
          <w:p w14:paraId="282598BF" w14:textId="7D606281" w:rsidR="00580C67" w:rsidRPr="00E12637" w:rsidRDefault="00580C67" w:rsidP="00580C67">
            <w:pPr>
              <w:pStyle w:val="Tabulka"/>
              <w:cnfStyle w:val="000000000000" w:firstRow="0" w:lastRow="0" w:firstColumn="0" w:lastColumn="0" w:oddVBand="0" w:evenVBand="0" w:oddHBand="0" w:evenHBand="0" w:firstRowFirstColumn="0" w:firstRowLastColumn="0" w:lastRowFirstColumn="0" w:lastRowLastColumn="0"/>
            </w:pPr>
            <w:r w:rsidRPr="00E12637">
              <w:rPr>
                <w:sz w:val="18"/>
              </w:rPr>
              <w:t>+420 606 780 184</w:t>
            </w:r>
          </w:p>
        </w:tc>
      </w:tr>
    </w:tbl>
    <w:p w14:paraId="3598E7E2" w14:textId="77777777" w:rsidR="002038D5" w:rsidRDefault="002038D5" w:rsidP="00502690">
      <w:pPr>
        <w:pStyle w:val="Textbezodsazen"/>
      </w:pPr>
    </w:p>
    <w:p w14:paraId="7D5F6BE6" w14:textId="77777777" w:rsidR="003D3F46" w:rsidRPr="00F95FBD" w:rsidRDefault="003D3F46" w:rsidP="003D3F46">
      <w:pPr>
        <w:pStyle w:val="Nadpistabulky"/>
        <w:rPr>
          <w:rFonts w:asciiTheme="minorHAnsi" w:hAnsiTheme="minorHAnsi"/>
          <w:sz w:val="18"/>
          <w:szCs w:val="18"/>
        </w:rPr>
      </w:pPr>
      <w:r w:rsidRPr="00165977">
        <w:rPr>
          <w:rFonts w:asciiTheme="minorHAnsi" w:hAnsiTheme="minorHAnsi"/>
          <w:sz w:val="18"/>
          <w:szCs w:val="18"/>
        </w:rPr>
        <w:t xml:space="preserve">Ve </w:t>
      </w:r>
      <w:r w:rsidRPr="00F95FBD">
        <w:rPr>
          <w:rFonts w:asciiTheme="minorHAnsi" w:hAnsiTheme="minorHAnsi"/>
          <w:sz w:val="18"/>
          <w:szCs w:val="18"/>
        </w:rPr>
        <w:t xml:space="preserve">věcech </w:t>
      </w:r>
      <w:r w:rsidRPr="00F95FBD">
        <w:rPr>
          <w:sz w:val="18"/>
          <w:szCs w:val="18"/>
        </w:rPr>
        <w:t>smluvních</w:t>
      </w:r>
      <w:r w:rsidRPr="00F95FBD">
        <w:rPr>
          <w:rFonts w:asciiTheme="minorHAnsi" w:hAnsiTheme="minorHAnsi"/>
          <w:sz w:val="18"/>
          <w:szCs w:val="18"/>
        </w:rPr>
        <w:t xml:space="preserve"> a obchodních</w:t>
      </w:r>
    </w:p>
    <w:tbl>
      <w:tblPr>
        <w:tblStyle w:val="Mkatabulky"/>
        <w:tblW w:w="8868" w:type="dxa"/>
        <w:tblLook w:val="04A0" w:firstRow="1" w:lastRow="0" w:firstColumn="1" w:lastColumn="0" w:noHBand="0" w:noVBand="1"/>
      </w:tblPr>
      <w:tblGrid>
        <w:gridCol w:w="3119"/>
        <w:gridCol w:w="5749"/>
      </w:tblGrid>
      <w:tr w:rsidR="003D3F46" w:rsidRPr="00F95FBD" w14:paraId="6578D0B7" w14:textId="77777777" w:rsidTr="001046F7">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119" w:type="dxa"/>
          </w:tcPr>
          <w:p w14:paraId="50BB5183" w14:textId="77777777" w:rsidR="003D3F46" w:rsidRPr="00F95FBD" w:rsidRDefault="003D3F46" w:rsidP="003D3F46">
            <w:pPr>
              <w:pStyle w:val="Tabulka"/>
              <w:rPr>
                <w:rStyle w:val="Nadpisvtabulce"/>
              </w:rPr>
            </w:pPr>
            <w:r w:rsidRPr="00F95FBD">
              <w:rPr>
                <w:rStyle w:val="Nadpisvtabulce"/>
              </w:rPr>
              <w:t>Jméno a příjmení</w:t>
            </w:r>
          </w:p>
        </w:tc>
        <w:tc>
          <w:tcPr>
            <w:tcW w:w="5749" w:type="dxa"/>
          </w:tcPr>
          <w:p w14:paraId="567F0106" w14:textId="4CA58B4C" w:rsidR="003D3F46" w:rsidRPr="004436EE" w:rsidRDefault="003D3F46" w:rsidP="003D3F46">
            <w:pPr>
              <w:pStyle w:val="Tabulka"/>
              <w:cnfStyle w:val="100000000000" w:firstRow="1" w:lastRow="0" w:firstColumn="0" w:lastColumn="0" w:oddVBand="0" w:evenVBand="0" w:oddHBand="0" w:evenHBand="0" w:firstRowFirstColumn="0" w:firstRowLastColumn="0" w:lastRowFirstColumn="0" w:lastRowLastColumn="0"/>
              <w:rPr>
                <w:highlight w:val="green"/>
              </w:rPr>
            </w:pPr>
            <w:r w:rsidRPr="000C3875">
              <w:rPr>
                <w:sz w:val="18"/>
              </w:rPr>
              <w:t xml:space="preserve">Mgr. Jan </w:t>
            </w:r>
            <w:r>
              <w:rPr>
                <w:sz w:val="18"/>
              </w:rPr>
              <w:t>Hřídel</w:t>
            </w:r>
            <w:r w:rsidRPr="000C3875">
              <w:rPr>
                <w:sz w:val="18"/>
              </w:rPr>
              <w:t>, podnikový právník</w:t>
            </w:r>
          </w:p>
        </w:tc>
      </w:tr>
      <w:tr w:rsidR="003D3F46" w:rsidRPr="00F95FBD" w14:paraId="23084A87" w14:textId="77777777" w:rsidTr="001046F7">
        <w:trPr>
          <w:trHeight w:val="170"/>
        </w:trPr>
        <w:tc>
          <w:tcPr>
            <w:cnfStyle w:val="001000000000" w:firstRow="0" w:lastRow="0" w:firstColumn="1" w:lastColumn="0" w:oddVBand="0" w:evenVBand="0" w:oddHBand="0" w:evenHBand="0" w:firstRowFirstColumn="0" w:firstRowLastColumn="0" w:lastRowFirstColumn="0" w:lastRowLastColumn="0"/>
            <w:tcW w:w="3119" w:type="dxa"/>
          </w:tcPr>
          <w:p w14:paraId="66EBF916" w14:textId="77777777" w:rsidR="003D3F46" w:rsidRPr="00F95FBD" w:rsidRDefault="003D3F46" w:rsidP="003D3F46">
            <w:pPr>
              <w:pStyle w:val="Tabulka"/>
              <w:rPr>
                <w:sz w:val="18"/>
              </w:rPr>
            </w:pPr>
            <w:r w:rsidRPr="00F95FBD">
              <w:rPr>
                <w:sz w:val="18"/>
              </w:rPr>
              <w:t>Adresa</w:t>
            </w:r>
          </w:p>
        </w:tc>
        <w:tc>
          <w:tcPr>
            <w:tcW w:w="5749" w:type="dxa"/>
          </w:tcPr>
          <w:p w14:paraId="68627F12" w14:textId="05DDC046" w:rsidR="003D3F46" w:rsidRPr="004436EE" w:rsidRDefault="003D3F46" w:rsidP="003D3F46">
            <w:pPr>
              <w:pStyle w:val="Tabulka"/>
              <w:cnfStyle w:val="000000000000" w:firstRow="0" w:lastRow="0" w:firstColumn="0" w:lastColumn="0" w:oddVBand="0" w:evenVBand="0" w:oddHBand="0" w:evenHBand="0" w:firstRowFirstColumn="0" w:firstRowLastColumn="0" w:lastRowFirstColumn="0" w:lastRowLastColumn="0"/>
              <w:rPr>
                <w:highlight w:val="green"/>
              </w:rPr>
            </w:pPr>
            <w:r w:rsidRPr="000C3875">
              <w:rPr>
                <w:sz w:val="18"/>
              </w:rPr>
              <w:t>Nerudova 773/1, 772 58 Olomouc</w:t>
            </w:r>
          </w:p>
        </w:tc>
      </w:tr>
      <w:tr w:rsidR="003D3F46" w:rsidRPr="00F95FBD" w14:paraId="0E2ADB83" w14:textId="77777777" w:rsidTr="001046F7">
        <w:trPr>
          <w:trHeight w:val="170"/>
        </w:trPr>
        <w:tc>
          <w:tcPr>
            <w:cnfStyle w:val="001000000000" w:firstRow="0" w:lastRow="0" w:firstColumn="1" w:lastColumn="0" w:oddVBand="0" w:evenVBand="0" w:oddHBand="0" w:evenHBand="0" w:firstRowFirstColumn="0" w:firstRowLastColumn="0" w:lastRowFirstColumn="0" w:lastRowLastColumn="0"/>
            <w:tcW w:w="3119" w:type="dxa"/>
          </w:tcPr>
          <w:p w14:paraId="101FD94A" w14:textId="77777777" w:rsidR="003D3F46" w:rsidRPr="00F95FBD" w:rsidRDefault="003D3F46" w:rsidP="003D3F46">
            <w:pPr>
              <w:pStyle w:val="Tabulka"/>
              <w:rPr>
                <w:sz w:val="18"/>
              </w:rPr>
            </w:pPr>
            <w:r w:rsidRPr="00F95FBD">
              <w:rPr>
                <w:sz w:val="18"/>
              </w:rPr>
              <w:t>E-mail</w:t>
            </w:r>
          </w:p>
        </w:tc>
        <w:tc>
          <w:tcPr>
            <w:tcW w:w="5749" w:type="dxa"/>
          </w:tcPr>
          <w:p w14:paraId="2DDE1FB0" w14:textId="2725F2DB" w:rsidR="003D3F46" w:rsidRPr="004436EE" w:rsidRDefault="003D3F46" w:rsidP="003D3F46">
            <w:pPr>
              <w:pStyle w:val="Tabulka"/>
              <w:cnfStyle w:val="000000000000" w:firstRow="0" w:lastRow="0" w:firstColumn="0" w:lastColumn="0" w:oddVBand="0" w:evenVBand="0" w:oddHBand="0" w:evenHBand="0" w:firstRowFirstColumn="0" w:firstRowLastColumn="0" w:lastRowFirstColumn="0" w:lastRowLastColumn="0"/>
              <w:rPr>
                <w:highlight w:val="green"/>
              </w:rPr>
            </w:pPr>
            <w:r>
              <w:rPr>
                <w:sz w:val="18"/>
              </w:rPr>
              <w:t>Hridel</w:t>
            </w:r>
            <w:r w:rsidRPr="000C3875">
              <w:rPr>
                <w:sz w:val="18"/>
              </w:rPr>
              <w:t>@spravazeleznic.cz</w:t>
            </w:r>
          </w:p>
        </w:tc>
      </w:tr>
      <w:tr w:rsidR="003D3F46" w:rsidRPr="00F95FBD" w14:paraId="3E144030" w14:textId="77777777" w:rsidTr="001046F7">
        <w:trPr>
          <w:trHeight w:val="170"/>
        </w:trPr>
        <w:tc>
          <w:tcPr>
            <w:cnfStyle w:val="001000000000" w:firstRow="0" w:lastRow="0" w:firstColumn="1" w:lastColumn="0" w:oddVBand="0" w:evenVBand="0" w:oddHBand="0" w:evenHBand="0" w:firstRowFirstColumn="0" w:firstRowLastColumn="0" w:lastRowFirstColumn="0" w:lastRowLastColumn="0"/>
            <w:tcW w:w="3119" w:type="dxa"/>
          </w:tcPr>
          <w:p w14:paraId="1D33DDED" w14:textId="77777777" w:rsidR="003D3F46" w:rsidRPr="00F95FBD" w:rsidRDefault="003D3F46" w:rsidP="003D3F46">
            <w:pPr>
              <w:pStyle w:val="Tabulka"/>
              <w:rPr>
                <w:sz w:val="18"/>
              </w:rPr>
            </w:pPr>
            <w:r w:rsidRPr="00F95FBD">
              <w:rPr>
                <w:sz w:val="18"/>
              </w:rPr>
              <w:t>Telefon</w:t>
            </w:r>
          </w:p>
        </w:tc>
        <w:tc>
          <w:tcPr>
            <w:tcW w:w="5749" w:type="dxa"/>
          </w:tcPr>
          <w:p w14:paraId="6766E6CC" w14:textId="75E28296" w:rsidR="003D3F46" w:rsidRPr="004436EE" w:rsidRDefault="003D3F46" w:rsidP="003D3F46">
            <w:pPr>
              <w:pStyle w:val="Tabulka"/>
              <w:cnfStyle w:val="000000000000" w:firstRow="0" w:lastRow="0" w:firstColumn="0" w:lastColumn="0" w:oddVBand="0" w:evenVBand="0" w:oddHBand="0" w:evenHBand="0" w:firstRowFirstColumn="0" w:firstRowLastColumn="0" w:lastRowFirstColumn="0" w:lastRowLastColumn="0"/>
              <w:rPr>
                <w:highlight w:val="green"/>
              </w:rPr>
            </w:pPr>
            <w:r w:rsidRPr="000C3875">
              <w:rPr>
                <w:sz w:val="18"/>
              </w:rPr>
              <w:t>+420 </w:t>
            </w:r>
            <w:r>
              <w:rPr>
                <w:sz w:val="18"/>
              </w:rPr>
              <w:t>724</w:t>
            </w:r>
            <w:r w:rsidRPr="000C3875">
              <w:rPr>
                <w:sz w:val="18"/>
              </w:rPr>
              <w:t> </w:t>
            </w:r>
            <w:r>
              <w:rPr>
                <w:sz w:val="18"/>
              </w:rPr>
              <w:t>932</w:t>
            </w:r>
            <w:r w:rsidRPr="000C3875">
              <w:rPr>
                <w:sz w:val="18"/>
              </w:rPr>
              <w:t xml:space="preserve"> </w:t>
            </w:r>
            <w:r>
              <w:rPr>
                <w:sz w:val="18"/>
              </w:rPr>
              <w:t>362</w:t>
            </w:r>
          </w:p>
        </w:tc>
      </w:tr>
    </w:tbl>
    <w:p w14:paraId="5222AE10" w14:textId="77777777" w:rsidR="003D3F46" w:rsidRPr="00F95FBD" w:rsidRDefault="003D3F46" w:rsidP="00502690">
      <w:pPr>
        <w:pStyle w:val="Textbezodsazen"/>
      </w:pPr>
    </w:p>
    <w:p w14:paraId="46048EDC" w14:textId="77777777" w:rsidR="002038D5" w:rsidRPr="00F95FBD" w:rsidRDefault="002038D5" w:rsidP="002038D5">
      <w:pPr>
        <w:pStyle w:val="Nadpistabulky"/>
        <w:rPr>
          <w:rFonts w:asciiTheme="minorHAnsi" w:hAnsiTheme="minorHAnsi"/>
          <w:sz w:val="18"/>
          <w:szCs w:val="18"/>
        </w:rPr>
      </w:pPr>
      <w:r w:rsidRPr="00F95FBD">
        <w:rPr>
          <w:rFonts w:asciiTheme="minorHAnsi" w:hAnsiTheme="minorHAnsi"/>
          <w:sz w:val="18"/>
          <w:szCs w:val="18"/>
        </w:rPr>
        <w:t>Ve věcech technických</w:t>
      </w:r>
    </w:p>
    <w:tbl>
      <w:tblPr>
        <w:tblStyle w:val="Mkatabulky"/>
        <w:tblW w:w="8868" w:type="dxa"/>
        <w:tblLook w:val="04A0" w:firstRow="1" w:lastRow="0" w:firstColumn="1" w:lastColumn="0" w:noHBand="0" w:noVBand="1"/>
      </w:tblPr>
      <w:tblGrid>
        <w:gridCol w:w="3056"/>
        <w:gridCol w:w="5812"/>
      </w:tblGrid>
      <w:tr w:rsidR="003D3F46" w:rsidRPr="00F95FBD" w14:paraId="784FBBF6" w14:textId="77777777" w:rsidTr="001659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56" w:type="dxa"/>
          </w:tcPr>
          <w:p w14:paraId="37E96BE2" w14:textId="77777777" w:rsidR="003D3F46" w:rsidRPr="00F95FBD" w:rsidRDefault="003D3F46" w:rsidP="003D3F46">
            <w:pPr>
              <w:pStyle w:val="Tabulka"/>
              <w:rPr>
                <w:rStyle w:val="Nadpisvtabulce"/>
                <w:b w:val="0"/>
              </w:rPr>
            </w:pPr>
            <w:r w:rsidRPr="00F95FBD">
              <w:rPr>
                <w:rStyle w:val="Nadpisvtabulce"/>
                <w:b w:val="0"/>
              </w:rPr>
              <w:t>Jméno a příjmení</w:t>
            </w:r>
          </w:p>
        </w:tc>
        <w:tc>
          <w:tcPr>
            <w:tcW w:w="5812" w:type="dxa"/>
          </w:tcPr>
          <w:p w14:paraId="10DC8E67" w14:textId="5044009A" w:rsidR="003D3F46" w:rsidRPr="001046F7" w:rsidRDefault="003D3F46" w:rsidP="003D3F46">
            <w:pPr>
              <w:pStyle w:val="Tabulka"/>
              <w:cnfStyle w:val="100000000000" w:firstRow="1" w:lastRow="0" w:firstColumn="0" w:lastColumn="0" w:oddVBand="0" w:evenVBand="0" w:oddHBand="0" w:evenHBand="0" w:firstRowFirstColumn="0" w:firstRowLastColumn="0" w:lastRowFirstColumn="0" w:lastRowLastColumn="0"/>
              <w:rPr>
                <w:sz w:val="18"/>
              </w:rPr>
            </w:pPr>
            <w:r w:rsidRPr="001046F7">
              <w:rPr>
                <w:sz w:val="18"/>
              </w:rPr>
              <w:t>Ing. Martin Morávek</w:t>
            </w:r>
          </w:p>
        </w:tc>
      </w:tr>
      <w:tr w:rsidR="003D3F46" w:rsidRPr="00F95FBD" w14:paraId="20297842" w14:textId="77777777" w:rsidTr="00165977">
        <w:tc>
          <w:tcPr>
            <w:cnfStyle w:val="001000000000" w:firstRow="0" w:lastRow="0" w:firstColumn="1" w:lastColumn="0" w:oddVBand="0" w:evenVBand="0" w:oddHBand="0" w:evenHBand="0" w:firstRowFirstColumn="0" w:firstRowLastColumn="0" w:lastRowFirstColumn="0" w:lastRowLastColumn="0"/>
            <w:tcW w:w="3056" w:type="dxa"/>
          </w:tcPr>
          <w:p w14:paraId="25EAD590" w14:textId="77777777" w:rsidR="003D3F46" w:rsidRPr="00F95FBD" w:rsidRDefault="003D3F46" w:rsidP="003D3F46">
            <w:pPr>
              <w:pStyle w:val="Tabulka"/>
              <w:rPr>
                <w:sz w:val="18"/>
              </w:rPr>
            </w:pPr>
            <w:r w:rsidRPr="00F95FBD">
              <w:rPr>
                <w:sz w:val="18"/>
              </w:rPr>
              <w:t>Adresa</w:t>
            </w:r>
          </w:p>
        </w:tc>
        <w:tc>
          <w:tcPr>
            <w:tcW w:w="5812" w:type="dxa"/>
          </w:tcPr>
          <w:p w14:paraId="3D0FBF44" w14:textId="0A8502A8" w:rsidR="003D3F46" w:rsidRPr="001046F7" w:rsidRDefault="003D3F46" w:rsidP="003D3F46">
            <w:pPr>
              <w:pStyle w:val="Tabulka"/>
              <w:cnfStyle w:val="000000000000" w:firstRow="0" w:lastRow="0" w:firstColumn="0" w:lastColumn="0" w:oddVBand="0" w:evenVBand="0" w:oddHBand="0" w:evenHBand="0" w:firstRowFirstColumn="0" w:firstRowLastColumn="0" w:lastRowFirstColumn="0" w:lastRowLastColumn="0"/>
              <w:rPr>
                <w:sz w:val="18"/>
              </w:rPr>
            </w:pPr>
            <w:r w:rsidRPr="001046F7">
              <w:rPr>
                <w:sz w:val="18"/>
              </w:rPr>
              <w:t>Nerudova 773/1, 772 58 Olomouc</w:t>
            </w:r>
          </w:p>
        </w:tc>
      </w:tr>
      <w:tr w:rsidR="003D3F46" w:rsidRPr="00F95FBD" w14:paraId="79C2C44F" w14:textId="77777777" w:rsidTr="00165977">
        <w:tc>
          <w:tcPr>
            <w:cnfStyle w:val="001000000000" w:firstRow="0" w:lastRow="0" w:firstColumn="1" w:lastColumn="0" w:oddVBand="0" w:evenVBand="0" w:oddHBand="0" w:evenHBand="0" w:firstRowFirstColumn="0" w:firstRowLastColumn="0" w:lastRowFirstColumn="0" w:lastRowLastColumn="0"/>
            <w:tcW w:w="3056" w:type="dxa"/>
          </w:tcPr>
          <w:p w14:paraId="71F74CAC" w14:textId="77777777" w:rsidR="003D3F46" w:rsidRPr="00F95FBD" w:rsidRDefault="003D3F46" w:rsidP="003D3F46">
            <w:pPr>
              <w:pStyle w:val="Tabulka"/>
              <w:rPr>
                <w:sz w:val="18"/>
              </w:rPr>
            </w:pPr>
            <w:r w:rsidRPr="00F95FBD">
              <w:rPr>
                <w:sz w:val="18"/>
              </w:rPr>
              <w:t>E-mail</w:t>
            </w:r>
          </w:p>
        </w:tc>
        <w:tc>
          <w:tcPr>
            <w:tcW w:w="5812" w:type="dxa"/>
          </w:tcPr>
          <w:p w14:paraId="37455460" w14:textId="6E1A5311" w:rsidR="003D3F46" w:rsidRPr="001046F7" w:rsidRDefault="003D3F46" w:rsidP="003D3F46">
            <w:pPr>
              <w:pStyle w:val="Tabulka"/>
              <w:cnfStyle w:val="000000000000" w:firstRow="0" w:lastRow="0" w:firstColumn="0" w:lastColumn="0" w:oddVBand="0" w:evenVBand="0" w:oddHBand="0" w:evenHBand="0" w:firstRowFirstColumn="0" w:firstRowLastColumn="0" w:lastRowFirstColumn="0" w:lastRowLastColumn="0"/>
              <w:rPr>
                <w:sz w:val="18"/>
              </w:rPr>
            </w:pPr>
            <w:r w:rsidRPr="001046F7">
              <w:rPr>
                <w:sz w:val="18"/>
              </w:rPr>
              <w:t>MoravekMa@spravazeleznic.cz</w:t>
            </w:r>
          </w:p>
        </w:tc>
      </w:tr>
      <w:tr w:rsidR="003D3F46" w:rsidRPr="00F95FBD" w14:paraId="66B3C0A5" w14:textId="77777777" w:rsidTr="00165977">
        <w:tc>
          <w:tcPr>
            <w:cnfStyle w:val="001000000000" w:firstRow="0" w:lastRow="0" w:firstColumn="1" w:lastColumn="0" w:oddVBand="0" w:evenVBand="0" w:oddHBand="0" w:evenHBand="0" w:firstRowFirstColumn="0" w:firstRowLastColumn="0" w:lastRowFirstColumn="0" w:lastRowLastColumn="0"/>
            <w:tcW w:w="3056" w:type="dxa"/>
          </w:tcPr>
          <w:p w14:paraId="3FF1F7F2" w14:textId="77777777" w:rsidR="003D3F46" w:rsidRPr="00F95FBD" w:rsidRDefault="003D3F46" w:rsidP="003D3F46">
            <w:pPr>
              <w:pStyle w:val="Tabulka"/>
              <w:rPr>
                <w:sz w:val="18"/>
              </w:rPr>
            </w:pPr>
            <w:r w:rsidRPr="00F95FBD">
              <w:rPr>
                <w:sz w:val="18"/>
              </w:rPr>
              <w:t>Telefon</w:t>
            </w:r>
          </w:p>
        </w:tc>
        <w:tc>
          <w:tcPr>
            <w:tcW w:w="5812" w:type="dxa"/>
          </w:tcPr>
          <w:p w14:paraId="40C1D276" w14:textId="407A847D" w:rsidR="003D3F46" w:rsidRPr="001046F7" w:rsidRDefault="003D3F46" w:rsidP="003D3F46">
            <w:pPr>
              <w:pStyle w:val="Tabulka"/>
              <w:cnfStyle w:val="000000000000" w:firstRow="0" w:lastRow="0" w:firstColumn="0" w:lastColumn="0" w:oddVBand="0" w:evenVBand="0" w:oddHBand="0" w:evenHBand="0" w:firstRowFirstColumn="0" w:firstRowLastColumn="0" w:lastRowFirstColumn="0" w:lastRowLastColumn="0"/>
              <w:rPr>
                <w:sz w:val="18"/>
              </w:rPr>
            </w:pPr>
            <w:r w:rsidRPr="001046F7">
              <w:rPr>
                <w:sz w:val="18"/>
              </w:rPr>
              <w:t>+420 720 965 395</w:t>
            </w:r>
          </w:p>
        </w:tc>
      </w:tr>
    </w:tbl>
    <w:p w14:paraId="18F27A99" w14:textId="77777777" w:rsidR="002038D5" w:rsidRDefault="002038D5" w:rsidP="002038D5">
      <w:pPr>
        <w:pStyle w:val="Textbezodsazen"/>
      </w:pPr>
    </w:p>
    <w:p w14:paraId="0F9F605D" w14:textId="77777777" w:rsidR="003D3F46" w:rsidRPr="00F95FBD" w:rsidRDefault="003D3F46" w:rsidP="003D3F46">
      <w:pPr>
        <w:pStyle w:val="Nadpistabulky"/>
        <w:rPr>
          <w:rFonts w:asciiTheme="minorHAnsi" w:hAnsiTheme="minorHAnsi"/>
          <w:sz w:val="18"/>
          <w:szCs w:val="18"/>
        </w:rPr>
      </w:pPr>
      <w:r>
        <w:rPr>
          <w:rFonts w:asciiTheme="minorHAnsi" w:hAnsiTheme="minorHAnsi"/>
          <w:sz w:val="18"/>
          <w:szCs w:val="18"/>
        </w:rPr>
        <w:t>TDS (Správce stavby)</w:t>
      </w:r>
    </w:p>
    <w:tbl>
      <w:tblPr>
        <w:tblStyle w:val="Mkatabulky"/>
        <w:tblW w:w="8868" w:type="dxa"/>
        <w:tblLook w:val="04A0" w:firstRow="1" w:lastRow="0" w:firstColumn="1" w:lastColumn="0" w:noHBand="0" w:noVBand="1"/>
      </w:tblPr>
      <w:tblGrid>
        <w:gridCol w:w="3056"/>
        <w:gridCol w:w="5812"/>
      </w:tblGrid>
      <w:tr w:rsidR="003D3F46" w:rsidRPr="00F95FBD" w14:paraId="02EC4463" w14:textId="77777777" w:rsidTr="003563B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56" w:type="dxa"/>
          </w:tcPr>
          <w:p w14:paraId="70407A6B" w14:textId="77777777" w:rsidR="003D3F46" w:rsidRPr="00F95FBD" w:rsidRDefault="003D3F46" w:rsidP="003563BD">
            <w:pPr>
              <w:pStyle w:val="Tabulka"/>
              <w:rPr>
                <w:rStyle w:val="Nadpisvtabulce"/>
                <w:b w:val="0"/>
              </w:rPr>
            </w:pPr>
            <w:r w:rsidRPr="00F95FBD">
              <w:rPr>
                <w:rStyle w:val="Nadpisvtabulce"/>
                <w:b w:val="0"/>
              </w:rPr>
              <w:t>Jméno a příjmení</w:t>
            </w:r>
          </w:p>
        </w:tc>
        <w:tc>
          <w:tcPr>
            <w:tcW w:w="5812" w:type="dxa"/>
          </w:tcPr>
          <w:p w14:paraId="74A54245" w14:textId="77777777" w:rsidR="003D3F46" w:rsidRPr="008D7DBF" w:rsidRDefault="003D3F46" w:rsidP="003563BD">
            <w:pPr>
              <w:pStyle w:val="Tabulka"/>
              <w:cnfStyle w:val="100000000000" w:firstRow="1" w:lastRow="0" w:firstColumn="0" w:lastColumn="0" w:oddVBand="0" w:evenVBand="0" w:oddHBand="0" w:evenHBand="0" w:firstRowFirstColumn="0" w:firstRowLastColumn="0" w:lastRowFirstColumn="0" w:lastRowLastColumn="0"/>
              <w:rPr>
                <w:b/>
                <w:bCs/>
                <w:sz w:val="18"/>
                <w:highlight w:val="green"/>
              </w:rPr>
            </w:pPr>
            <w:r w:rsidRPr="00667830">
              <w:rPr>
                <w:b/>
                <w:bCs/>
                <w:sz w:val="18"/>
              </w:rPr>
              <w:t>Ing. Karel Veškrňa</w:t>
            </w:r>
          </w:p>
        </w:tc>
      </w:tr>
      <w:tr w:rsidR="003D3F46" w:rsidRPr="00F95FBD" w14:paraId="732857F6" w14:textId="77777777" w:rsidTr="003563BD">
        <w:tc>
          <w:tcPr>
            <w:cnfStyle w:val="001000000000" w:firstRow="0" w:lastRow="0" w:firstColumn="1" w:lastColumn="0" w:oddVBand="0" w:evenVBand="0" w:oddHBand="0" w:evenHBand="0" w:firstRowFirstColumn="0" w:firstRowLastColumn="0" w:lastRowFirstColumn="0" w:lastRowLastColumn="0"/>
            <w:tcW w:w="3056" w:type="dxa"/>
          </w:tcPr>
          <w:p w14:paraId="3D082C0F" w14:textId="77777777" w:rsidR="003D3F46" w:rsidRPr="00F95FBD" w:rsidRDefault="003D3F46" w:rsidP="003563BD">
            <w:pPr>
              <w:pStyle w:val="Tabulka"/>
              <w:rPr>
                <w:sz w:val="18"/>
              </w:rPr>
            </w:pPr>
            <w:r w:rsidRPr="00F95FBD">
              <w:rPr>
                <w:sz w:val="18"/>
              </w:rPr>
              <w:t>Adresa</w:t>
            </w:r>
          </w:p>
        </w:tc>
        <w:tc>
          <w:tcPr>
            <w:tcW w:w="5812" w:type="dxa"/>
          </w:tcPr>
          <w:p w14:paraId="7D8F07BA" w14:textId="77777777" w:rsidR="003D3F46" w:rsidRPr="00EC707C" w:rsidRDefault="003D3F46" w:rsidP="003563BD">
            <w:pPr>
              <w:pStyle w:val="Tabulka"/>
              <w:cnfStyle w:val="000000000000" w:firstRow="0" w:lastRow="0" w:firstColumn="0" w:lastColumn="0" w:oddVBand="0" w:evenVBand="0" w:oddHBand="0" w:evenHBand="0" w:firstRowFirstColumn="0" w:firstRowLastColumn="0" w:lastRowFirstColumn="0" w:lastRowLastColumn="0"/>
              <w:rPr>
                <w:sz w:val="18"/>
                <w:highlight w:val="green"/>
              </w:rPr>
            </w:pPr>
            <w:r w:rsidRPr="000C3875">
              <w:rPr>
                <w:sz w:val="18"/>
              </w:rPr>
              <w:t>Nerudova 773/1, 772 58 Olomouc</w:t>
            </w:r>
          </w:p>
        </w:tc>
      </w:tr>
      <w:tr w:rsidR="003D3F46" w:rsidRPr="00F95FBD" w14:paraId="36C43E85" w14:textId="77777777" w:rsidTr="003563BD">
        <w:tc>
          <w:tcPr>
            <w:cnfStyle w:val="001000000000" w:firstRow="0" w:lastRow="0" w:firstColumn="1" w:lastColumn="0" w:oddVBand="0" w:evenVBand="0" w:oddHBand="0" w:evenHBand="0" w:firstRowFirstColumn="0" w:firstRowLastColumn="0" w:lastRowFirstColumn="0" w:lastRowLastColumn="0"/>
            <w:tcW w:w="3056" w:type="dxa"/>
          </w:tcPr>
          <w:p w14:paraId="6DC3800F" w14:textId="77777777" w:rsidR="003D3F46" w:rsidRPr="00F95FBD" w:rsidRDefault="003D3F46" w:rsidP="003563BD">
            <w:pPr>
              <w:pStyle w:val="Tabulka"/>
              <w:rPr>
                <w:sz w:val="18"/>
              </w:rPr>
            </w:pPr>
            <w:r w:rsidRPr="00F95FBD">
              <w:rPr>
                <w:sz w:val="18"/>
              </w:rPr>
              <w:t>E-mail</w:t>
            </w:r>
          </w:p>
        </w:tc>
        <w:tc>
          <w:tcPr>
            <w:tcW w:w="5812" w:type="dxa"/>
          </w:tcPr>
          <w:p w14:paraId="0014BDDC" w14:textId="77777777" w:rsidR="003D3F46" w:rsidRPr="00EC707C" w:rsidRDefault="003D3F46" w:rsidP="003563BD">
            <w:pPr>
              <w:pStyle w:val="Tabulka"/>
              <w:cnfStyle w:val="000000000000" w:firstRow="0" w:lastRow="0" w:firstColumn="0" w:lastColumn="0" w:oddVBand="0" w:evenVBand="0" w:oddHBand="0" w:evenHBand="0" w:firstRowFirstColumn="0" w:firstRowLastColumn="0" w:lastRowFirstColumn="0" w:lastRowLastColumn="0"/>
              <w:rPr>
                <w:sz w:val="18"/>
                <w:highlight w:val="green"/>
              </w:rPr>
            </w:pPr>
            <w:r>
              <w:rPr>
                <w:sz w:val="18"/>
              </w:rPr>
              <w:t>Veskrna</w:t>
            </w:r>
            <w:r w:rsidRPr="000C3875">
              <w:rPr>
                <w:sz w:val="18"/>
              </w:rPr>
              <w:t>@spravazeleznic.cz</w:t>
            </w:r>
          </w:p>
        </w:tc>
      </w:tr>
      <w:tr w:rsidR="003D3F46" w:rsidRPr="00F95FBD" w14:paraId="61043ED8" w14:textId="77777777" w:rsidTr="003563BD">
        <w:tc>
          <w:tcPr>
            <w:cnfStyle w:val="001000000000" w:firstRow="0" w:lastRow="0" w:firstColumn="1" w:lastColumn="0" w:oddVBand="0" w:evenVBand="0" w:oddHBand="0" w:evenHBand="0" w:firstRowFirstColumn="0" w:firstRowLastColumn="0" w:lastRowFirstColumn="0" w:lastRowLastColumn="0"/>
            <w:tcW w:w="3056" w:type="dxa"/>
          </w:tcPr>
          <w:p w14:paraId="219F447E" w14:textId="77777777" w:rsidR="003D3F46" w:rsidRPr="00F95FBD" w:rsidRDefault="003D3F46" w:rsidP="003563BD">
            <w:pPr>
              <w:pStyle w:val="Tabulka"/>
              <w:rPr>
                <w:sz w:val="18"/>
              </w:rPr>
            </w:pPr>
            <w:r w:rsidRPr="00F95FBD">
              <w:rPr>
                <w:sz w:val="18"/>
              </w:rPr>
              <w:t>Telefon</w:t>
            </w:r>
          </w:p>
        </w:tc>
        <w:tc>
          <w:tcPr>
            <w:tcW w:w="5812" w:type="dxa"/>
          </w:tcPr>
          <w:p w14:paraId="76136485" w14:textId="77777777" w:rsidR="003D3F46" w:rsidRPr="00EC707C" w:rsidRDefault="003D3F46" w:rsidP="003563BD">
            <w:pPr>
              <w:pStyle w:val="Tabulka"/>
              <w:cnfStyle w:val="000000000000" w:firstRow="0" w:lastRow="0" w:firstColumn="0" w:lastColumn="0" w:oddVBand="0" w:evenVBand="0" w:oddHBand="0" w:evenHBand="0" w:firstRowFirstColumn="0" w:firstRowLastColumn="0" w:lastRowFirstColumn="0" w:lastRowLastColumn="0"/>
              <w:rPr>
                <w:sz w:val="18"/>
                <w:highlight w:val="green"/>
              </w:rPr>
            </w:pPr>
            <w:r w:rsidRPr="000C3875">
              <w:rPr>
                <w:sz w:val="18"/>
              </w:rPr>
              <w:t>+420 72</w:t>
            </w:r>
            <w:r>
              <w:rPr>
                <w:sz w:val="18"/>
              </w:rPr>
              <w:t>4</w:t>
            </w:r>
            <w:r w:rsidRPr="000C3875">
              <w:rPr>
                <w:sz w:val="18"/>
              </w:rPr>
              <w:t> </w:t>
            </w:r>
            <w:r>
              <w:rPr>
                <w:sz w:val="18"/>
              </w:rPr>
              <w:t>932</w:t>
            </w:r>
            <w:r w:rsidRPr="000C3875">
              <w:rPr>
                <w:sz w:val="18"/>
              </w:rPr>
              <w:t xml:space="preserve"> </w:t>
            </w:r>
            <w:r>
              <w:rPr>
                <w:sz w:val="18"/>
              </w:rPr>
              <w:t>291</w:t>
            </w:r>
          </w:p>
        </w:tc>
      </w:tr>
    </w:tbl>
    <w:p w14:paraId="29CFA761" w14:textId="77777777" w:rsidR="003D3F46" w:rsidRPr="00F95FBD" w:rsidRDefault="003D3F46" w:rsidP="002038D5">
      <w:pPr>
        <w:pStyle w:val="Textbezodsazen"/>
      </w:pPr>
    </w:p>
    <w:p w14:paraId="45FB23BC" w14:textId="77777777" w:rsidR="002038D5" w:rsidRPr="00F95FBD" w:rsidRDefault="002038D5" w:rsidP="002038D5">
      <w:pPr>
        <w:pStyle w:val="Textbezodsazen"/>
      </w:pPr>
    </w:p>
    <w:p w14:paraId="162CB280" w14:textId="77777777" w:rsidR="006A67D6" w:rsidRDefault="006A67D6" w:rsidP="002038D5">
      <w:pPr>
        <w:pStyle w:val="Textbezodsazen"/>
        <w:rPr>
          <w:color w:val="FF0000"/>
        </w:rPr>
      </w:pPr>
    </w:p>
    <w:p w14:paraId="7C35D45D" w14:textId="77777777" w:rsidR="001046F7" w:rsidRDefault="001046F7" w:rsidP="002038D5">
      <w:pPr>
        <w:pStyle w:val="Textbezodsazen"/>
        <w:rPr>
          <w:color w:val="FF0000"/>
        </w:rPr>
      </w:pPr>
    </w:p>
    <w:p w14:paraId="4B9854D6" w14:textId="77777777" w:rsidR="001046F7" w:rsidRDefault="001046F7" w:rsidP="002038D5">
      <w:pPr>
        <w:pStyle w:val="Textbezodsazen"/>
        <w:rPr>
          <w:color w:val="FF0000"/>
        </w:rPr>
      </w:pPr>
    </w:p>
    <w:p w14:paraId="46CA2768" w14:textId="77777777" w:rsidR="001046F7" w:rsidRDefault="001046F7" w:rsidP="002038D5">
      <w:pPr>
        <w:pStyle w:val="Textbezodsazen"/>
        <w:rPr>
          <w:color w:val="FF0000"/>
        </w:rPr>
      </w:pPr>
    </w:p>
    <w:p w14:paraId="6AFB9812" w14:textId="77777777" w:rsidR="001046F7" w:rsidRDefault="001046F7" w:rsidP="002038D5">
      <w:pPr>
        <w:pStyle w:val="Textbezodsazen"/>
        <w:rPr>
          <w:color w:val="FF0000"/>
        </w:rPr>
      </w:pPr>
    </w:p>
    <w:p w14:paraId="3018561B" w14:textId="77777777" w:rsidR="001046F7" w:rsidRDefault="001046F7" w:rsidP="002038D5">
      <w:pPr>
        <w:pStyle w:val="Textbezodsazen"/>
        <w:rPr>
          <w:color w:val="FF0000"/>
        </w:rPr>
      </w:pPr>
    </w:p>
    <w:p w14:paraId="78576081" w14:textId="77777777" w:rsidR="001046F7" w:rsidRDefault="001046F7" w:rsidP="002038D5">
      <w:pPr>
        <w:pStyle w:val="Textbezodsazen"/>
      </w:pPr>
    </w:p>
    <w:p w14:paraId="376F517D" w14:textId="77777777" w:rsidR="006A67D6" w:rsidRDefault="006A67D6" w:rsidP="002038D5">
      <w:pPr>
        <w:pStyle w:val="Textbezodsazen"/>
      </w:pPr>
    </w:p>
    <w:p w14:paraId="4495F151" w14:textId="77777777" w:rsidR="00EC707C" w:rsidRDefault="00EC707C" w:rsidP="00EC707C">
      <w:pPr>
        <w:pStyle w:val="Nadpisbezsl1-2"/>
        <w:tabs>
          <w:tab w:val="left" w:pos="2292"/>
        </w:tabs>
      </w:pPr>
      <w:r>
        <w:lastRenderedPageBreak/>
        <w:t>Za Zhotovitele</w:t>
      </w:r>
      <w:r>
        <w:tab/>
      </w:r>
    </w:p>
    <w:p w14:paraId="47578026" w14:textId="29509136" w:rsidR="00EC707C" w:rsidRPr="00F95FBD" w:rsidRDefault="00EC707C" w:rsidP="00EC707C">
      <w:pPr>
        <w:pStyle w:val="Textbezodsazen"/>
      </w:pPr>
      <w:r w:rsidRPr="00EC707C">
        <w:rPr>
          <w:highlight w:val="yellow"/>
        </w:rPr>
        <w:t>V případě více oprávněných osob pro jednu funkci je třeba upravit počet tabulek podle počtu těchto osob a u osoby oprávněné k jednání za Zhotovitele doplnit text „oprávněn k jednání za Zhotovitele“</w:t>
      </w:r>
    </w:p>
    <w:p w14:paraId="02DC15D7" w14:textId="77777777" w:rsidR="002038D5" w:rsidRPr="00F95FBD" w:rsidRDefault="00EC707C" w:rsidP="002038D5">
      <w:pPr>
        <w:pStyle w:val="Nadpistabulky"/>
        <w:rPr>
          <w:rFonts w:asciiTheme="minorHAnsi" w:hAnsiTheme="minorHAnsi"/>
          <w:sz w:val="18"/>
          <w:szCs w:val="18"/>
        </w:rPr>
      </w:pPr>
      <w:r>
        <w:rPr>
          <w:rFonts w:asciiTheme="minorHAnsi" w:hAnsiTheme="minorHAnsi"/>
          <w:sz w:val="18"/>
          <w:szCs w:val="18"/>
        </w:rPr>
        <w:t>V</w:t>
      </w:r>
      <w:r w:rsidRPr="00EC707C">
        <w:rPr>
          <w:rFonts w:asciiTheme="minorHAnsi" w:hAnsiTheme="minorHAnsi"/>
          <w:sz w:val="18"/>
          <w:szCs w:val="18"/>
        </w:rPr>
        <w:t>e věcech smluvních a obchodních</w:t>
      </w:r>
    </w:p>
    <w:tbl>
      <w:tblPr>
        <w:tblStyle w:val="Mkatabulky"/>
        <w:tblW w:w="8868" w:type="dxa"/>
        <w:tblLook w:val="04A0" w:firstRow="1" w:lastRow="0" w:firstColumn="1" w:lastColumn="0" w:noHBand="0" w:noVBand="1"/>
      </w:tblPr>
      <w:tblGrid>
        <w:gridCol w:w="3056"/>
        <w:gridCol w:w="5812"/>
      </w:tblGrid>
      <w:tr w:rsidR="002038D5" w:rsidRPr="00F95FBD" w14:paraId="631C1066" w14:textId="77777777" w:rsidTr="001659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56" w:type="dxa"/>
          </w:tcPr>
          <w:p w14:paraId="503E7906" w14:textId="77777777" w:rsidR="002038D5" w:rsidRPr="00F95FBD" w:rsidRDefault="002038D5" w:rsidP="002038D5">
            <w:pPr>
              <w:pStyle w:val="Tabulka"/>
              <w:rPr>
                <w:rStyle w:val="Nadpisvtabulce"/>
              </w:rPr>
            </w:pPr>
            <w:r w:rsidRPr="00F95FBD">
              <w:rPr>
                <w:rStyle w:val="Nadpisvtabulce"/>
              </w:rPr>
              <w:t>Jméno a příjmení</w:t>
            </w:r>
          </w:p>
        </w:tc>
        <w:tc>
          <w:tcPr>
            <w:tcW w:w="5812" w:type="dxa"/>
          </w:tcPr>
          <w:p w14:paraId="07B5C390" w14:textId="77777777" w:rsidR="002038D5" w:rsidRPr="00F95FBD" w:rsidRDefault="002038D5" w:rsidP="002038D5">
            <w:pPr>
              <w:pStyle w:val="Tabulka"/>
              <w:cnfStyle w:val="100000000000" w:firstRow="1" w:lastRow="0" w:firstColumn="0" w:lastColumn="0" w:oddVBand="0" w:evenVBand="0" w:oddHBand="0" w:evenHBand="0" w:firstRowFirstColumn="0" w:firstRowLastColumn="0" w:lastRowFirstColumn="0" w:lastRowLastColumn="0"/>
              <w:rPr>
                <w:sz w:val="18"/>
              </w:rPr>
            </w:pPr>
            <w:r w:rsidRPr="00F95FBD">
              <w:rPr>
                <w:sz w:val="18"/>
                <w:highlight w:val="yellow"/>
              </w:rPr>
              <w:t>[VLOŽÍ ZHTOVITEL]</w:t>
            </w:r>
          </w:p>
        </w:tc>
      </w:tr>
      <w:tr w:rsidR="002038D5" w:rsidRPr="00F95FBD" w14:paraId="1D097E9E" w14:textId="77777777" w:rsidTr="00165977">
        <w:tc>
          <w:tcPr>
            <w:cnfStyle w:val="001000000000" w:firstRow="0" w:lastRow="0" w:firstColumn="1" w:lastColumn="0" w:oddVBand="0" w:evenVBand="0" w:oddHBand="0" w:evenHBand="0" w:firstRowFirstColumn="0" w:firstRowLastColumn="0" w:lastRowFirstColumn="0" w:lastRowLastColumn="0"/>
            <w:tcW w:w="3056" w:type="dxa"/>
          </w:tcPr>
          <w:p w14:paraId="46AE15E3" w14:textId="77777777" w:rsidR="002038D5" w:rsidRPr="00F95FBD" w:rsidRDefault="002038D5" w:rsidP="002038D5">
            <w:pPr>
              <w:pStyle w:val="Tabulka"/>
              <w:rPr>
                <w:sz w:val="18"/>
              </w:rPr>
            </w:pPr>
            <w:r w:rsidRPr="00F95FBD">
              <w:rPr>
                <w:sz w:val="18"/>
              </w:rPr>
              <w:t>Adresa</w:t>
            </w:r>
          </w:p>
        </w:tc>
        <w:tc>
          <w:tcPr>
            <w:tcW w:w="5812" w:type="dxa"/>
          </w:tcPr>
          <w:p w14:paraId="1F8A7078" w14:textId="77777777" w:rsidR="002038D5" w:rsidRPr="00F95FBD" w:rsidRDefault="002038D5" w:rsidP="002038D5">
            <w:pPr>
              <w:pStyle w:val="Tabulka"/>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r w:rsidR="002038D5" w:rsidRPr="00F95FBD" w14:paraId="59F80C51" w14:textId="77777777" w:rsidTr="00165977">
        <w:tc>
          <w:tcPr>
            <w:cnfStyle w:val="001000000000" w:firstRow="0" w:lastRow="0" w:firstColumn="1" w:lastColumn="0" w:oddVBand="0" w:evenVBand="0" w:oddHBand="0" w:evenHBand="0" w:firstRowFirstColumn="0" w:firstRowLastColumn="0" w:lastRowFirstColumn="0" w:lastRowLastColumn="0"/>
            <w:tcW w:w="3056" w:type="dxa"/>
          </w:tcPr>
          <w:p w14:paraId="104B30C5" w14:textId="77777777" w:rsidR="002038D5" w:rsidRPr="00F95FBD" w:rsidRDefault="002038D5" w:rsidP="002038D5">
            <w:pPr>
              <w:pStyle w:val="Tabulka"/>
              <w:rPr>
                <w:sz w:val="18"/>
              </w:rPr>
            </w:pPr>
            <w:r w:rsidRPr="00F95FBD">
              <w:rPr>
                <w:sz w:val="18"/>
              </w:rPr>
              <w:t>E-mail</w:t>
            </w:r>
          </w:p>
        </w:tc>
        <w:tc>
          <w:tcPr>
            <w:tcW w:w="5812" w:type="dxa"/>
          </w:tcPr>
          <w:p w14:paraId="2F9A9FFA" w14:textId="77777777" w:rsidR="002038D5" w:rsidRPr="00F95FBD" w:rsidRDefault="002038D5" w:rsidP="002038D5">
            <w:pPr>
              <w:pStyle w:val="Tabulka"/>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r w:rsidR="002038D5" w:rsidRPr="00F95FBD" w14:paraId="4475F208" w14:textId="77777777" w:rsidTr="00165977">
        <w:tc>
          <w:tcPr>
            <w:cnfStyle w:val="001000000000" w:firstRow="0" w:lastRow="0" w:firstColumn="1" w:lastColumn="0" w:oddVBand="0" w:evenVBand="0" w:oddHBand="0" w:evenHBand="0" w:firstRowFirstColumn="0" w:firstRowLastColumn="0" w:lastRowFirstColumn="0" w:lastRowLastColumn="0"/>
            <w:tcW w:w="3056" w:type="dxa"/>
          </w:tcPr>
          <w:p w14:paraId="1BFD58BE" w14:textId="77777777" w:rsidR="002038D5" w:rsidRPr="00F95FBD" w:rsidRDefault="002038D5" w:rsidP="002038D5">
            <w:pPr>
              <w:pStyle w:val="Tabulka"/>
              <w:rPr>
                <w:sz w:val="18"/>
              </w:rPr>
            </w:pPr>
            <w:r w:rsidRPr="00F95FBD">
              <w:rPr>
                <w:sz w:val="18"/>
              </w:rPr>
              <w:t>Telefon</w:t>
            </w:r>
          </w:p>
        </w:tc>
        <w:tc>
          <w:tcPr>
            <w:tcW w:w="5812" w:type="dxa"/>
          </w:tcPr>
          <w:p w14:paraId="61423847" w14:textId="77777777" w:rsidR="002038D5" w:rsidRPr="00F95FBD" w:rsidRDefault="002038D5" w:rsidP="002038D5">
            <w:pPr>
              <w:pStyle w:val="Tabulka"/>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bl>
    <w:p w14:paraId="7BD2E881" w14:textId="77777777" w:rsidR="002038D5" w:rsidRPr="00F95FBD" w:rsidRDefault="002038D5" w:rsidP="002038D5">
      <w:pPr>
        <w:pStyle w:val="Textbezodsazen"/>
      </w:pPr>
    </w:p>
    <w:p w14:paraId="652EA7A1" w14:textId="77777777" w:rsidR="002038D5" w:rsidRPr="00F95FBD" w:rsidRDefault="00EC707C" w:rsidP="00F762A8">
      <w:pPr>
        <w:pStyle w:val="Nadpistabulky"/>
        <w:rPr>
          <w:sz w:val="18"/>
          <w:szCs w:val="18"/>
        </w:rPr>
      </w:pPr>
      <w:r>
        <w:rPr>
          <w:rFonts w:ascii="Verdana" w:hAnsi="Verdana"/>
          <w:sz w:val="18"/>
          <w:szCs w:val="18"/>
        </w:rPr>
        <w:t>V</w:t>
      </w:r>
      <w:r w:rsidRPr="001C7F39">
        <w:rPr>
          <w:rFonts w:ascii="Verdana" w:hAnsi="Verdana"/>
          <w:sz w:val="18"/>
          <w:szCs w:val="18"/>
        </w:rPr>
        <w:t>e věcech technických</w:t>
      </w:r>
    </w:p>
    <w:tbl>
      <w:tblPr>
        <w:tblStyle w:val="Mkatabulky"/>
        <w:tblW w:w="8868" w:type="dxa"/>
        <w:tblLook w:val="04A0" w:firstRow="1" w:lastRow="0" w:firstColumn="1" w:lastColumn="0" w:noHBand="0" w:noVBand="1"/>
      </w:tblPr>
      <w:tblGrid>
        <w:gridCol w:w="3056"/>
        <w:gridCol w:w="5812"/>
      </w:tblGrid>
      <w:tr w:rsidR="002038D5" w:rsidRPr="00F95FBD" w14:paraId="4CD6C186" w14:textId="77777777" w:rsidTr="001659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56" w:type="dxa"/>
          </w:tcPr>
          <w:p w14:paraId="49E1B49D" w14:textId="77777777" w:rsidR="002038D5" w:rsidRPr="00F95FBD" w:rsidRDefault="002038D5" w:rsidP="00F762A8">
            <w:pPr>
              <w:pStyle w:val="Tabulka"/>
              <w:keepNext/>
              <w:rPr>
                <w:rStyle w:val="Nadpisvtabulce"/>
              </w:rPr>
            </w:pPr>
            <w:r w:rsidRPr="00F95FBD">
              <w:rPr>
                <w:rStyle w:val="Nadpisvtabulce"/>
              </w:rPr>
              <w:t>Jméno a příjmení</w:t>
            </w:r>
          </w:p>
        </w:tc>
        <w:tc>
          <w:tcPr>
            <w:tcW w:w="5812" w:type="dxa"/>
          </w:tcPr>
          <w:p w14:paraId="72DABECD" w14:textId="77777777" w:rsidR="002038D5" w:rsidRPr="00F95FBD" w:rsidRDefault="002038D5" w:rsidP="00F762A8">
            <w:pPr>
              <w:pStyle w:val="Tabulka"/>
              <w:keepNext/>
              <w:cnfStyle w:val="100000000000" w:firstRow="1" w:lastRow="0" w:firstColumn="0" w:lastColumn="0" w:oddVBand="0" w:evenVBand="0" w:oddHBand="0" w:evenHBand="0" w:firstRowFirstColumn="0" w:firstRowLastColumn="0" w:lastRowFirstColumn="0" w:lastRowLastColumn="0"/>
              <w:rPr>
                <w:b/>
                <w:sz w:val="18"/>
              </w:rPr>
            </w:pPr>
            <w:r w:rsidRPr="00F95FBD">
              <w:rPr>
                <w:b/>
                <w:sz w:val="18"/>
                <w:highlight w:val="yellow"/>
              </w:rPr>
              <w:t>[VLOŽÍ ZHTOVITEL]</w:t>
            </w:r>
          </w:p>
        </w:tc>
      </w:tr>
      <w:tr w:rsidR="002038D5" w:rsidRPr="00F95FBD" w14:paraId="4B876E93" w14:textId="77777777" w:rsidTr="00165977">
        <w:tc>
          <w:tcPr>
            <w:cnfStyle w:val="001000000000" w:firstRow="0" w:lastRow="0" w:firstColumn="1" w:lastColumn="0" w:oddVBand="0" w:evenVBand="0" w:oddHBand="0" w:evenHBand="0" w:firstRowFirstColumn="0" w:firstRowLastColumn="0" w:lastRowFirstColumn="0" w:lastRowLastColumn="0"/>
            <w:tcW w:w="3056" w:type="dxa"/>
          </w:tcPr>
          <w:p w14:paraId="65CAFFAE" w14:textId="77777777" w:rsidR="002038D5" w:rsidRPr="00F95FBD" w:rsidRDefault="002038D5" w:rsidP="00F762A8">
            <w:pPr>
              <w:pStyle w:val="Tabulka"/>
              <w:keepNext/>
              <w:rPr>
                <w:sz w:val="18"/>
              </w:rPr>
            </w:pPr>
            <w:r w:rsidRPr="00F95FBD">
              <w:rPr>
                <w:sz w:val="18"/>
              </w:rPr>
              <w:t>Adresa</w:t>
            </w:r>
          </w:p>
        </w:tc>
        <w:tc>
          <w:tcPr>
            <w:tcW w:w="5812" w:type="dxa"/>
          </w:tcPr>
          <w:p w14:paraId="37BF936C" w14:textId="77777777" w:rsidR="002038D5" w:rsidRPr="00F95FBD" w:rsidRDefault="002038D5" w:rsidP="00F762A8">
            <w:pPr>
              <w:pStyle w:val="Tabulka"/>
              <w:keepNext/>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r w:rsidR="002038D5" w:rsidRPr="00F95FBD" w14:paraId="2113FFEB" w14:textId="77777777" w:rsidTr="00165977">
        <w:tc>
          <w:tcPr>
            <w:cnfStyle w:val="001000000000" w:firstRow="0" w:lastRow="0" w:firstColumn="1" w:lastColumn="0" w:oddVBand="0" w:evenVBand="0" w:oddHBand="0" w:evenHBand="0" w:firstRowFirstColumn="0" w:firstRowLastColumn="0" w:lastRowFirstColumn="0" w:lastRowLastColumn="0"/>
            <w:tcW w:w="3056" w:type="dxa"/>
          </w:tcPr>
          <w:p w14:paraId="25A9DD2A" w14:textId="77777777" w:rsidR="002038D5" w:rsidRPr="00F95FBD" w:rsidRDefault="002038D5" w:rsidP="00F762A8">
            <w:pPr>
              <w:pStyle w:val="Tabulka"/>
              <w:keepNext/>
              <w:rPr>
                <w:sz w:val="18"/>
              </w:rPr>
            </w:pPr>
            <w:r w:rsidRPr="00F95FBD">
              <w:rPr>
                <w:sz w:val="18"/>
              </w:rPr>
              <w:t>E-mail</w:t>
            </w:r>
          </w:p>
        </w:tc>
        <w:tc>
          <w:tcPr>
            <w:tcW w:w="5812" w:type="dxa"/>
          </w:tcPr>
          <w:p w14:paraId="00964CFC" w14:textId="77777777" w:rsidR="002038D5" w:rsidRPr="00F95FBD" w:rsidRDefault="002038D5" w:rsidP="00F762A8">
            <w:pPr>
              <w:pStyle w:val="Tabulka"/>
              <w:keepNext/>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r w:rsidR="002038D5" w:rsidRPr="00F95FBD" w14:paraId="5915A329" w14:textId="77777777" w:rsidTr="00165977">
        <w:tc>
          <w:tcPr>
            <w:cnfStyle w:val="001000000000" w:firstRow="0" w:lastRow="0" w:firstColumn="1" w:lastColumn="0" w:oddVBand="0" w:evenVBand="0" w:oddHBand="0" w:evenHBand="0" w:firstRowFirstColumn="0" w:firstRowLastColumn="0" w:lastRowFirstColumn="0" w:lastRowLastColumn="0"/>
            <w:tcW w:w="3056" w:type="dxa"/>
          </w:tcPr>
          <w:p w14:paraId="174D9FD5" w14:textId="77777777" w:rsidR="002038D5" w:rsidRPr="00F95FBD" w:rsidRDefault="002038D5" w:rsidP="00165977">
            <w:pPr>
              <w:pStyle w:val="Tabulka"/>
              <w:rPr>
                <w:sz w:val="18"/>
              </w:rPr>
            </w:pPr>
            <w:r w:rsidRPr="00F95FBD">
              <w:rPr>
                <w:sz w:val="18"/>
              </w:rPr>
              <w:t>Telefon</w:t>
            </w:r>
          </w:p>
        </w:tc>
        <w:tc>
          <w:tcPr>
            <w:tcW w:w="5812" w:type="dxa"/>
          </w:tcPr>
          <w:p w14:paraId="17F97BF8" w14:textId="77777777" w:rsidR="002038D5" w:rsidRPr="00F95FBD" w:rsidRDefault="002038D5" w:rsidP="00165977">
            <w:pPr>
              <w:pStyle w:val="Tabulka"/>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bl>
    <w:p w14:paraId="3DF76D2A" w14:textId="77777777" w:rsidR="00B06D17" w:rsidRDefault="00B06D17" w:rsidP="004436EE">
      <w:pPr>
        <w:pStyle w:val="Textbezodsazen"/>
      </w:pPr>
    </w:p>
    <w:p w14:paraId="3CF4031E" w14:textId="330AA609" w:rsidR="00D36EEA" w:rsidRPr="00622752" w:rsidRDefault="00D36EEA" w:rsidP="00D36EEA">
      <w:pPr>
        <w:pStyle w:val="Nadpistabulky"/>
        <w:rPr>
          <w:sz w:val="18"/>
          <w:szCs w:val="18"/>
        </w:rPr>
      </w:pPr>
      <w:r w:rsidRPr="00622752">
        <w:rPr>
          <w:sz w:val="18"/>
          <w:szCs w:val="18"/>
        </w:rPr>
        <w:t>Specialista na geotechniku</w:t>
      </w:r>
    </w:p>
    <w:tbl>
      <w:tblPr>
        <w:tblStyle w:val="Mkatabulky"/>
        <w:tblW w:w="8868" w:type="dxa"/>
        <w:tblLook w:val="04A0" w:firstRow="1" w:lastRow="0" w:firstColumn="1" w:lastColumn="0" w:noHBand="0" w:noVBand="1"/>
      </w:tblPr>
      <w:tblGrid>
        <w:gridCol w:w="3056"/>
        <w:gridCol w:w="5812"/>
      </w:tblGrid>
      <w:tr w:rsidR="00D36EEA" w:rsidRPr="00047B05" w14:paraId="602147FB" w14:textId="77777777" w:rsidTr="003563B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56" w:type="dxa"/>
          </w:tcPr>
          <w:p w14:paraId="78286864" w14:textId="77777777" w:rsidR="00D36EEA" w:rsidRPr="00047B05" w:rsidRDefault="00D36EEA" w:rsidP="003563BD">
            <w:pPr>
              <w:pStyle w:val="Tabulka"/>
              <w:rPr>
                <w:rStyle w:val="Nadpisvtabulce"/>
                <w:highlight w:val="green"/>
              </w:rPr>
            </w:pPr>
            <w:r w:rsidRPr="00622752">
              <w:rPr>
                <w:rStyle w:val="Nadpisvtabulce"/>
              </w:rPr>
              <w:t>Jméno a příjmení</w:t>
            </w:r>
          </w:p>
        </w:tc>
        <w:tc>
          <w:tcPr>
            <w:tcW w:w="5812" w:type="dxa"/>
          </w:tcPr>
          <w:p w14:paraId="4139C402" w14:textId="77777777" w:rsidR="00D36EEA" w:rsidRPr="00047B05" w:rsidRDefault="00D36EEA" w:rsidP="003563BD">
            <w:pPr>
              <w:pStyle w:val="Tabulka"/>
              <w:cnfStyle w:val="100000000000" w:firstRow="1" w:lastRow="0" w:firstColumn="0" w:lastColumn="0" w:oddVBand="0" w:evenVBand="0" w:oddHBand="0" w:evenHBand="0" w:firstRowFirstColumn="0" w:firstRowLastColumn="0" w:lastRowFirstColumn="0" w:lastRowLastColumn="0"/>
              <w:rPr>
                <w:b/>
                <w:sz w:val="18"/>
                <w:highlight w:val="yellow"/>
              </w:rPr>
            </w:pPr>
            <w:r w:rsidRPr="00047B05">
              <w:rPr>
                <w:b/>
                <w:sz w:val="18"/>
                <w:highlight w:val="yellow"/>
              </w:rPr>
              <w:t>[VLOŽÍ ZHTOVITEL]</w:t>
            </w:r>
          </w:p>
        </w:tc>
      </w:tr>
      <w:tr w:rsidR="00D36EEA" w:rsidRPr="00047B05" w14:paraId="052A963A" w14:textId="77777777" w:rsidTr="003563BD">
        <w:tc>
          <w:tcPr>
            <w:cnfStyle w:val="001000000000" w:firstRow="0" w:lastRow="0" w:firstColumn="1" w:lastColumn="0" w:oddVBand="0" w:evenVBand="0" w:oddHBand="0" w:evenHBand="0" w:firstRowFirstColumn="0" w:firstRowLastColumn="0" w:lastRowFirstColumn="0" w:lastRowLastColumn="0"/>
            <w:tcW w:w="3056" w:type="dxa"/>
          </w:tcPr>
          <w:p w14:paraId="77D35E6B" w14:textId="77777777" w:rsidR="00D36EEA" w:rsidRPr="00622752" w:rsidRDefault="00D36EEA" w:rsidP="003563BD">
            <w:pPr>
              <w:pStyle w:val="Tabulka"/>
              <w:rPr>
                <w:sz w:val="18"/>
              </w:rPr>
            </w:pPr>
            <w:r w:rsidRPr="00622752">
              <w:rPr>
                <w:sz w:val="18"/>
              </w:rPr>
              <w:t>Adresa</w:t>
            </w:r>
          </w:p>
        </w:tc>
        <w:tc>
          <w:tcPr>
            <w:tcW w:w="5812" w:type="dxa"/>
          </w:tcPr>
          <w:p w14:paraId="02DA20D7" w14:textId="77777777" w:rsidR="00D36EEA" w:rsidRPr="00047B05" w:rsidRDefault="00D36EEA" w:rsidP="003563BD">
            <w:pPr>
              <w:pStyle w:val="Tabulka"/>
              <w:cnfStyle w:val="000000000000" w:firstRow="0" w:lastRow="0" w:firstColumn="0" w:lastColumn="0" w:oddVBand="0" w:evenVBand="0" w:oddHBand="0" w:evenHBand="0" w:firstRowFirstColumn="0" w:firstRowLastColumn="0" w:lastRowFirstColumn="0" w:lastRowLastColumn="0"/>
              <w:rPr>
                <w:sz w:val="18"/>
                <w:highlight w:val="yellow"/>
              </w:rPr>
            </w:pPr>
            <w:r w:rsidRPr="00047B05">
              <w:rPr>
                <w:sz w:val="18"/>
                <w:highlight w:val="yellow"/>
              </w:rPr>
              <w:t>[VLOŽÍ ZHOTOVITEL]</w:t>
            </w:r>
          </w:p>
        </w:tc>
      </w:tr>
      <w:tr w:rsidR="00D36EEA" w:rsidRPr="00047B05" w14:paraId="0CA3F697" w14:textId="77777777" w:rsidTr="003563BD">
        <w:tc>
          <w:tcPr>
            <w:cnfStyle w:val="001000000000" w:firstRow="0" w:lastRow="0" w:firstColumn="1" w:lastColumn="0" w:oddVBand="0" w:evenVBand="0" w:oddHBand="0" w:evenHBand="0" w:firstRowFirstColumn="0" w:firstRowLastColumn="0" w:lastRowFirstColumn="0" w:lastRowLastColumn="0"/>
            <w:tcW w:w="3056" w:type="dxa"/>
          </w:tcPr>
          <w:p w14:paraId="4DD1D270" w14:textId="77777777" w:rsidR="00D36EEA" w:rsidRPr="00622752" w:rsidRDefault="00D36EEA" w:rsidP="003563BD">
            <w:pPr>
              <w:pStyle w:val="Tabulka"/>
              <w:rPr>
                <w:sz w:val="18"/>
              </w:rPr>
            </w:pPr>
            <w:r w:rsidRPr="00622752">
              <w:rPr>
                <w:sz w:val="18"/>
              </w:rPr>
              <w:t>E-mail</w:t>
            </w:r>
          </w:p>
        </w:tc>
        <w:tc>
          <w:tcPr>
            <w:tcW w:w="5812" w:type="dxa"/>
          </w:tcPr>
          <w:p w14:paraId="0582F955" w14:textId="77777777" w:rsidR="00D36EEA" w:rsidRPr="00047B05" w:rsidRDefault="00D36EEA" w:rsidP="003563BD">
            <w:pPr>
              <w:pStyle w:val="Tabulka"/>
              <w:cnfStyle w:val="000000000000" w:firstRow="0" w:lastRow="0" w:firstColumn="0" w:lastColumn="0" w:oddVBand="0" w:evenVBand="0" w:oddHBand="0" w:evenHBand="0" w:firstRowFirstColumn="0" w:firstRowLastColumn="0" w:lastRowFirstColumn="0" w:lastRowLastColumn="0"/>
              <w:rPr>
                <w:sz w:val="18"/>
                <w:highlight w:val="yellow"/>
              </w:rPr>
            </w:pPr>
            <w:r w:rsidRPr="00047B05">
              <w:rPr>
                <w:sz w:val="18"/>
                <w:highlight w:val="yellow"/>
              </w:rPr>
              <w:t>[VLOŽÍ ZHOTOVITEL]</w:t>
            </w:r>
          </w:p>
        </w:tc>
      </w:tr>
      <w:tr w:rsidR="00D36EEA" w:rsidRPr="00047B05" w14:paraId="6520DD03" w14:textId="77777777" w:rsidTr="003563BD">
        <w:tc>
          <w:tcPr>
            <w:cnfStyle w:val="001000000000" w:firstRow="0" w:lastRow="0" w:firstColumn="1" w:lastColumn="0" w:oddVBand="0" w:evenVBand="0" w:oddHBand="0" w:evenHBand="0" w:firstRowFirstColumn="0" w:firstRowLastColumn="0" w:lastRowFirstColumn="0" w:lastRowLastColumn="0"/>
            <w:tcW w:w="3056" w:type="dxa"/>
          </w:tcPr>
          <w:p w14:paraId="0937C7FD" w14:textId="77777777" w:rsidR="00D36EEA" w:rsidRPr="00622752" w:rsidRDefault="00D36EEA" w:rsidP="003563BD">
            <w:pPr>
              <w:pStyle w:val="Tabulka"/>
              <w:rPr>
                <w:sz w:val="18"/>
              </w:rPr>
            </w:pPr>
            <w:r w:rsidRPr="00622752">
              <w:rPr>
                <w:sz w:val="18"/>
              </w:rPr>
              <w:t>Telefon</w:t>
            </w:r>
          </w:p>
        </w:tc>
        <w:tc>
          <w:tcPr>
            <w:tcW w:w="5812" w:type="dxa"/>
          </w:tcPr>
          <w:p w14:paraId="3BFFF32D" w14:textId="77777777" w:rsidR="00D36EEA" w:rsidRPr="00047B05" w:rsidRDefault="00D36EEA" w:rsidP="003563BD">
            <w:pPr>
              <w:pStyle w:val="Tabulka"/>
              <w:cnfStyle w:val="000000000000" w:firstRow="0" w:lastRow="0" w:firstColumn="0" w:lastColumn="0" w:oddVBand="0" w:evenVBand="0" w:oddHBand="0" w:evenHBand="0" w:firstRowFirstColumn="0" w:firstRowLastColumn="0" w:lastRowFirstColumn="0" w:lastRowLastColumn="0"/>
              <w:rPr>
                <w:sz w:val="18"/>
                <w:highlight w:val="yellow"/>
              </w:rPr>
            </w:pPr>
            <w:r w:rsidRPr="00047B05">
              <w:rPr>
                <w:sz w:val="18"/>
                <w:highlight w:val="yellow"/>
              </w:rPr>
              <w:t>[VLOŽÍ ZHOTOVITEL]</w:t>
            </w:r>
          </w:p>
        </w:tc>
      </w:tr>
    </w:tbl>
    <w:p w14:paraId="683FDFF4" w14:textId="77777777" w:rsidR="005A760A" w:rsidRDefault="005A760A" w:rsidP="00955249">
      <w:pPr>
        <w:pStyle w:val="Nadpistabulky"/>
        <w:rPr>
          <w:sz w:val="18"/>
          <w:szCs w:val="18"/>
          <w:highlight w:val="green"/>
        </w:rPr>
      </w:pPr>
    </w:p>
    <w:p w14:paraId="7CCF581E" w14:textId="45072E9F" w:rsidR="00955249" w:rsidRPr="00622752" w:rsidRDefault="001202D8" w:rsidP="00955249">
      <w:pPr>
        <w:pStyle w:val="Nadpistabulky"/>
        <w:rPr>
          <w:sz w:val="18"/>
          <w:szCs w:val="18"/>
        </w:rPr>
      </w:pPr>
      <w:r w:rsidRPr="00622752">
        <w:rPr>
          <w:sz w:val="18"/>
          <w:szCs w:val="18"/>
        </w:rPr>
        <w:t>Autorizovaný</w:t>
      </w:r>
      <w:r w:rsidR="005A760A" w:rsidRPr="00622752">
        <w:rPr>
          <w:sz w:val="18"/>
          <w:szCs w:val="18"/>
        </w:rPr>
        <w:t xml:space="preserve"> zeměměřičský inženýr</w:t>
      </w:r>
    </w:p>
    <w:tbl>
      <w:tblPr>
        <w:tblStyle w:val="Mkatabulky"/>
        <w:tblW w:w="8868" w:type="dxa"/>
        <w:tblLook w:val="04A0" w:firstRow="1" w:lastRow="0" w:firstColumn="1" w:lastColumn="0" w:noHBand="0" w:noVBand="1"/>
      </w:tblPr>
      <w:tblGrid>
        <w:gridCol w:w="3056"/>
        <w:gridCol w:w="5812"/>
      </w:tblGrid>
      <w:tr w:rsidR="00955249" w:rsidRPr="00047B05" w14:paraId="50E75EB7" w14:textId="77777777" w:rsidTr="009E13B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56" w:type="dxa"/>
          </w:tcPr>
          <w:p w14:paraId="39746904" w14:textId="77777777" w:rsidR="00955249" w:rsidRPr="00622752" w:rsidRDefault="00955249" w:rsidP="009E13B6">
            <w:pPr>
              <w:pStyle w:val="Tabulka"/>
              <w:rPr>
                <w:rStyle w:val="Nadpisvtabulce"/>
              </w:rPr>
            </w:pPr>
            <w:r w:rsidRPr="00622752">
              <w:rPr>
                <w:rStyle w:val="Nadpisvtabulce"/>
              </w:rPr>
              <w:t>Jméno a příjmení</w:t>
            </w:r>
          </w:p>
        </w:tc>
        <w:tc>
          <w:tcPr>
            <w:tcW w:w="5812" w:type="dxa"/>
          </w:tcPr>
          <w:p w14:paraId="41ED8A81" w14:textId="77777777" w:rsidR="00955249" w:rsidRPr="00047B05" w:rsidRDefault="00955249" w:rsidP="009E13B6">
            <w:pPr>
              <w:pStyle w:val="Tabulka"/>
              <w:cnfStyle w:val="100000000000" w:firstRow="1" w:lastRow="0" w:firstColumn="0" w:lastColumn="0" w:oddVBand="0" w:evenVBand="0" w:oddHBand="0" w:evenHBand="0" w:firstRowFirstColumn="0" w:firstRowLastColumn="0" w:lastRowFirstColumn="0" w:lastRowLastColumn="0"/>
              <w:rPr>
                <w:b/>
                <w:sz w:val="18"/>
                <w:highlight w:val="yellow"/>
              </w:rPr>
            </w:pPr>
            <w:r w:rsidRPr="00047B05">
              <w:rPr>
                <w:b/>
                <w:sz w:val="18"/>
                <w:highlight w:val="yellow"/>
              </w:rPr>
              <w:t>[VLOŽÍ ZHTOVITEL]</w:t>
            </w:r>
          </w:p>
        </w:tc>
      </w:tr>
      <w:tr w:rsidR="00955249" w:rsidRPr="00047B05" w14:paraId="7ED90508" w14:textId="77777777" w:rsidTr="009E13B6">
        <w:tc>
          <w:tcPr>
            <w:cnfStyle w:val="001000000000" w:firstRow="0" w:lastRow="0" w:firstColumn="1" w:lastColumn="0" w:oddVBand="0" w:evenVBand="0" w:oddHBand="0" w:evenHBand="0" w:firstRowFirstColumn="0" w:firstRowLastColumn="0" w:lastRowFirstColumn="0" w:lastRowLastColumn="0"/>
            <w:tcW w:w="3056" w:type="dxa"/>
          </w:tcPr>
          <w:p w14:paraId="572962E1" w14:textId="77777777" w:rsidR="00955249" w:rsidRPr="00622752" w:rsidRDefault="00955249" w:rsidP="009E13B6">
            <w:pPr>
              <w:pStyle w:val="Tabulka"/>
              <w:rPr>
                <w:sz w:val="18"/>
              </w:rPr>
            </w:pPr>
            <w:r w:rsidRPr="00622752">
              <w:rPr>
                <w:sz w:val="18"/>
              </w:rPr>
              <w:t>Adresa</w:t>
            </w:r>
          </w:p>
        </w:tc>
        <w:tc>
          <w:tcPr>
            <w:tcW w:w="5812" w:type="dxa"/>
          </w:tcPr>
          <w:p w14:paraId="69C327C1" w14:textId="77777777" w:rsidR="00955249" w:rsidRPr="00047B05" w:rsidRDefault="00955249" w:rsidP="009E13B6">
            <w:pPr>
              <w:pStyle w:val="Tabulka"/>
              <w:cnfStyle w:val="000000000000" w:firstRow="0" w:lastRow="0" w:firstColumn="0" w:lastColumn="0" w:oddVBand="0" w:evenVBand="0" w:oddHBand="0" w:evenHBand="0" w:firstRowFirstColumn="0" w:firstRowLastColumn="0" w:lastRowFirstColumn="0" w:lastRowLastColumn="0"/>
              <w:rPr>
                <w:sz w:val="18"/>
                <w:highlight w:val="yellow"/>
              </w:rPr>
            </w:pPr>
            <w:r w:rsidRPr="00047B05">
              <w:rPr>
                <w:sz w:val="18"/>
                <w:highlight w:val="yellow"/>
              </w:rPr>
              <w:t>[VLOŽÍ ZHOTOVITEL]</w:t>
            </w:r>
          </w:p>
        </w:tc>
      </w:tr>
      <w:tr w:rsidR="00955249" w:rsidRPr="00047B05" w14:paraId="49AE4673" w14:textId="77777777" w:rsidTr="009E13B6">
        <w:tc>
          <w:tcPr>
            <w:cnfStyle w:val="001000000000" w:firstRow="0" w:lastRow="0" w:firstColumn="1" w:lastColumn="0" w:oddVBand="0" w:evenVBand="0" w:oddHBand="0" w:evenHBand="0" w:firstRowFirstColumn="0" w:firstRowLastColumn="0" w:lastRowFirstColumn="0" w:lastRowLastColumn="0"/>
            <w:tcW w:w="3056" w:type="dxa"/>
          </w:tcPr>
          <w:p w14:paraId="66A2EFA7" w14:textId="77777777" w:rsidR="00955249" w:rsidRPr="00622752" w:rsidRDefault="00955249" w:rsidP="009E13B6">
            <w:pPr>
              <w:pStyle w:val="Tabulka"/>
              <w:rPr>
                <w:sz w:val="18"/>
              </w:rPr>
            </w:pPr>
            <w:r w:rsidRPr="00622752">
              <w:rPr>
                <w:sz w:val="18"/>
              </w:rPr>
              <w:t>E-mail</w:t>
            </w:r>
          </w:p>
        </w:tc>
        <w:tc>
          <w:tcPr>
            <w:tcW w:w="5812" w:type="dxa"/>
          </w:tcPr>
          <w:p w14:paraId="13D0BB4D" w14:textId="77777777" w:rsidR="00955249" w:rsidRPr="00047B05" w:rsidRDefault="00955249" w:rsidP="009E13B6">
            <w:pPr>
              <w:pStyle w:val="Tabulka"/>
              <w:cnfStyle w:val="000000000000" w:firstRow="0" w:lastRow="0" w:firstColumn="0" w:lastColumn="0" w:oddVBand="0" w:evenVBand="0" w:oddHBand="0" w:evenHBand="0" w:firstRowFirstColumn="0" w:firstRowLastColumn="0" w:lastRowFirstColumn="0" w:lastRowLastColumn="0"/>
              <w:rPr>
                <w:sz w:val="18"/>
                <w:highlight w:val="yellow"/>
              </w:rPr>
            </w:pPr>
            <w:r w:rsidRPr="00047B05">
              <w:rPr>
                <w:sz w:val="18"/>
                <w:highlight w:val="yellow"/>
              </w:rPr>
              <w:t>[VLOŽÍ ZHOTOVITEL]</w:t>
            </w:r>
          </w:p>
        </w:tc>
      </w:tr>
      <w:tr w:rsidR="00955249" w:rsidRPr="00047B05" w14:paraId="5887A834" w14:textId="77777777" w:rsidTr="009E13B6">
        <w:tc>
          <w:tcPr>
            <w:cnfStyle w:val="001000000000" w:firstRow="0" w:lastRow="0" w:firstColumn="1" w:lastColumn="0" w:oddVBand="0" w:evenVBand="0" w:oddHBand="0" w:evenHBand="0" w:firstRowFirstColumn="0" w:firstRowLastColumn="0" w:lastRowFirstColumn="0" w:lastRowLastColumn="0"/>
            <w:tcW w:w="3056" w:type="dxa"/>
          </w:tcPr>
          <w:p w14:paraId="3DD17C93" w14:textId="77777777" w:rsidR="00955249" w:rsidRPr="00622752" w:rsidRDefault="00955249" w:rsidP="009E13B6">
            <w:pPr>
              <w:pStyle w:val="Tabulka"/>
              <w:rPr>
                <w:sz w:val="18"/>
              </w:rPr>
            </w:pPr>
            <w:r w:rsidRPr="00622752">
              <w:rPr>
                <w:sz w:val="18"/>
              </w:rPr>
              <w:t>Telefon</w:t>
            </w:r>
          </w:p>
        </w:tc>
        <w:tc>
          <w:tcPr>
            <w:tcW w:w="5812" w:type="dxa"/>
          </w:tcPr>
          <w:p w14:paraId="28A4E23B" w14:textId="77777777" w:rsidR="00955249" w:rsidRPr="00047B05" w:rsidRDefault="00955249" w:rsidP="009E13B6">
            <w:pPr>
              <w:pStyle w:val="Tabulka"/>
              <w:cnfStyle w:val="000000000000" w:firstRow="0" w:lastRow="0" w:firstColumn="0" w:lastColumn="0" w:oddVBand="0" w:evenVBand="0" w:oddHBand="0" w:evenHBand="0" w:firstRowFirstColumn="0" w:firstRowLastColumn="0" w:lastRowFirstColumn="0" w:lastRowLastColumn="0"/>
              <w:rPr>
                <w:sz w:val="18"/>
                <w:highlight w:val="yellow"/>
              </w:rPr>
            </w:pPr>
            <w:r w:rsidRPr="00047B05">
              <w:rPr>
                <w:sz w:val="18"/>
                <w:highlight w:val="yellow"/>
              </w:rPr>
              <w:t>[VLOŽÍ ZHOTOVITEL]</w:t>
            </w:r>
          </w:p>
        </w:tc>
      </w:tr>
    </w:tbl>
    <w:p w14:paraId="45594CD9" w14:textId="77777777" w:rsidR="00D36EEA" w:rsidRDefault="00D36EEA" w:rsidP="004436EE">
      <w:pPr>
        <w:pStyle w:val="Textbezodsazen"/>
      </w:pPr>
    </w:p>
    <w:p w14:paraId="5823B81A" w14:textId="77777777" w:rsidR="004436EE" w:rsidRDefault="004436EE" w:rsidP="004436EE">
      <w:pPr>
        <w:pStyle w:val="Textbezodsazen"/>
      </w:pPr>
      <w:r>
        <w:t>Osoby oprávněné jednat ve věcech smluvních a obchodních jsou oprávněny v rámci této Smlouvy vést s druhou stranou jednání obchodního a smluvního charakteru.</w:t>
      </w:r>
    </w:p>
    <w:p w14:paraId="6D5AA119" w14:textId="77777777" w:rsidR="004436EE" w:rsidRDefault="004436EE" w:rsidP="004436EE">
      <w:pPr>
        <w:pStyle w:val="Textbezodsazen"/>
      </w:pPr>
    </w:p>
    <w:p w14:paraId="48E32C40" w14:textId="77777777" w:rsidR="00EC707C" w:rsidRDefault="004436EE" w:rsidP="004436EE">
      <w:pPr>
        <w:pStyle w:val="Textbezodsazen"/>
      </w:pPr>
      <w:r>
        <w:t xml:space="preserve">Osoby oprávněné jednat ve věcech technických jsou oprávněny v rámci této </w:t>
      </w:r>
      <w:r w:rsidR="00506DE0">
        <w:t>Smlouvy vést s </w:t>
      </w:r>
      <w:r>
        <w:t>druhou stranou jednání technického charakteru. Dále jso</w:t>
      </w:r>
      <w:r w:rsidR="00506DE0">
        <w:t>u oprávněny provádět činnosti a </w:t>
      </w:r>
      <w:r>
        <w:t>úkony, o nichž to stanoví tato Smlouva.</w:t>
      </w:r>
    </w:p>
    <w:p w14:paraId="4E2569F1" w14:textId="77777777" w:rsidR="00EC707C" w:rsidRDefault="00EC707C" w:rsidP="004436EE">
      <w:pPr>
        <w:pStyle w:val="Textbezodsazen"/>
      </w:pPr>
    </w:p>
    <w:p w14:paraId="0C5E2276" w14:textId="77777777" w:rsidR="00EC707C" w:rsidRDefault="00EC707C" w:rsidP="004436EE">
      <w:pPr>
        <w:pStyle w:val="Textbezodsazen"/>
      </w:pPr>
    </w:p>
    <w:p w14:paraId="125CCF87" w14:textId="77777777" w:rsidR="00EC707C" w:rsidRDefault="00EC707C" w:rsidP="004436EE">
      <w:pPr>
        <w:pStyle w:val="Textbezodsazen"/>
      </w:pPr>
    </w:p>
    <w:p w14:paraId="0D922C89" w14:textId="77777777" w:rsidR="00F95FBD" w:rsidRDefault="00F95FBD" w:rsidP="00165977">
      <w:pPr>
        <w:pStyle w:val="Tabulka"/>
      </w:pPr>
    </w:p>
    <w:p w14:paraId="3BC349FA" w14:textId="77777777" w:rsidR="00F95FBD" w:rsidRDefault="00F95FBD" w:rsidP="00165977">
      <w:pPr>
        <w:pStyle w:val="Tabulka"/>
        <w:sectPr w:rsidR="00F95FBD" w:rsidSect="004D09FB">
          <w:headerReference w:type="default" r:id="rId26"/>
          <w:footerReference w:type="default" r:id="rId27"/>
          <w:pgSz w:w="11906" w:h="16838" w:code="9"/>
          <w:pgMar w:top="1049" w:right="1134" w:bottom="1474" w:left="1418" w:header="595" w:footer="624" w:gutter="652"/>
          <w:pgNumType w:start="1"/>
          <w:cols w:space="708"/>
          <w:docGrid w:linePitch="360"/>
        </w:sectPr>
      </w:pPr>
    </w:p>
    <w:p w14:paraId="4DF9DD3A" w14:textId="77777777" w:rsidR="004436EE" w:rsidRDefault="004436EE" w:rsidP="004436EE">
      <w:pPr>
        <w:pStyle w:val="Nadpisbezsl1-1"/>
      </w:pPr>
      <w:r w:rsidRPr="004436EE">
        <w:lastRenderedPageBreak/>
        <w:t>Příloha</w:t>
      </w:r>
      <w:r>
        <w:t xml:space="preserve"> č. 7</w:t>
      </w:r>
    </w:p>
    <w:p w14:paraId="05A8D902" w14:textId="77777777" w:rsidR="004436EE" w:rsidRDefault="004436EE" w:rsidP="004436EE">
      <w:pPr>
        <w:pStyle w:val="Nadpisbezsl1-2"/>
      </w:pPr>
      <w:r>
        <w:t>Seznam požadovaných pojištění</w:t>
      </w:r>
    </w:p>
    <w:p w14:paraId="3999DA86" w14:textId="77777777" w:rsidR="004436EE" w:rsidRPr="004436EE" w:rsidRDefault="004436EE" w:rsidP="004436EE">
      <w:pPr>
        <w:pStyle w:val="Textbezodsazen"/>
        <w:rPr>
          <w:rStyle w:val="Tun"/>
        </w:rPr>
      </w:pPr>
      <w:r w:rsidRPr="004436EE">
        <w:rPr>
          <w:rStyle w:val="Tun"/>
        </w:rPr>
        <w:t>Objednatel vyžaduje, aby Zhotovitel v souladu se Smlouvou prokázal následující pojištění:</w:t>
      </w:r>
    </w:p>
    <w:p w14:paraId="5E611461" w14:textId="77777777" w:rsidR="004436EE" w:rsidRDefault="004436EE" w:rsidP="004436EE">
      <w:pPr>
        <w:pStyle w:val="Textbezodsazen"/>
      </w:pPr>
    </w:p>
    <w:tbl>
      <w:tblPr>
        <w:tblStyle w:val="Mkatabulky"/>
        <w:tblW w:w="0" w:type="auto"/>
        <w:tblLook w:val="04A0" w:firstRow="1" w:lastRow="0" w:firstColumn="1" w:lastColumn="0" w:noHBand="0" w:noVBand="1"/>
      </w:tblPr>
      <w:tblGrid>
        <w:gridCol w:w="4540"/>
        <w:gridCol w:w="4162"/>
      </w:tblGrid>
      <w:tr w:rsidR="004436EE" w:rsidRPr="004436EE" w14:paraId="02CF055B" w14:textId="77777777" w:rsidTr="004436E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15" w:type="dxa"/>
          </w:tcPr>
          <w:p w14:paraId="4D57B4F0" w14:textId="77777777" w:rsidR="004436EE" w:rsidRPr="004436EE" w:rsidRDefault="004436EE" w:rsidP="00964369">
            <w:pPr>
              <w:pStyle w:val="Textbezodsazen"/>
              <w:rPr>
                <w:rStyle w:val="Tun"/>
                <w:sz w:val="18"/>
              </w:rPr>
            </w:pPr>
            <w:r w:rsidRPr="004436EE">
              <w:rPr>
                <w:rStyle w:val="Tun"/>
                <w:sz w:val="18"/>
              </w:rPr>
              <w:t>DRUH POJIŠTĚNÍ</w:t>
            </w:r>
          </w:p>
        </w:tc>
        <w:tc>
          <w:tcPr>
            <w:tcW w:w="4227" w:type="dxa"/>
          </w:tcPr>
          <w:p w14:paraId="38C54403" w14:textId="77777777" w:rsidR="004436EE" w:rsidRPr="004436EE" w:rsidRDefault="004436EE" w:rsidP="00964369">
            <w:pPr>
              <w:pStyle w:val="Textbezodsazen"/>
              <w:cnfStyle w:val="100000000000" w:firstRow="1" w:lastRow="0" w:firstColumn="0" w:lastColumn="0" w:oddVBand="0" w:evenVBand="0" w:oddHBand="0" w:evenHBand="0" w:firstRowFirstColumn="0" w:firstRowLastColumn="0" w:lastRowFirstColumn="0" w:lastRowLastColumn="0"/>
              <w:rPr>
                <w:rStyle w:val="Tun"/>
                <w:sz w:val="18"/>
              </w:rPr>
            </w:pPr>
            <w:r w:rsidRPr="004436EE">
              <w:rPr>
                <w:rStyle w:val="Tun"/>
                <w:sz w:val="18"/>
              </w:rPr>
              <w:t>MINIMÁLNÍ VÝŠE POJISTNÉHO PLNĚNÍ</w:t>
            </w:r>
          </w:p>
        </w:tc>
      </w:tr>
      <w:tr w:rsidR="004436EE" w:rsidRPr="004436EE" w14:paraId="4BB2C337" w14:textId="77777777" w:rsidTr="004436EE">
        <w:tc>
          <w:tcPr>
            <w:cnfStyle w:val="001000000000" w:firstRow="0" w:lastRow="0" w:firstColumn="1" w:lastColumn="0" w:oddVBand="0" w:evenVBand="0" w:oddHBand="0" w:evenHBand="0" w:firstRowFirstColumn="0" w:firstRowLastColumn="0" w:lastRowFirstColumn="0" w:lastRowLastColumn="0"/>
            <w:tcW w:w="4615" w:type="dxa"/>
          </w:tcPr>
          <w:p w14:paraId="5B0D1480" w14:textId="77777777" w:rsidR="004436EE" w:rsidRPr="004436EE" w:rsidRDefault="004436EE" w:rsidP="00964369">
            <w:pPr>
              <w:pStyle w:val="Textbezodsazen"/>
              <w:rPr>
                <w:sz w:val="18"/>
              </w:rPr>
            </w:pPr>
            <w:r w:rsidRPr="004436EE">
              <w:rPr>
                <w:sz w:val="18"/>
              </w:rPr>
              <w:t>Pojištění odpovědnosti za škodu způsobenou Zhotovitelem při výkonu podnikatelské činnosti třetím osobám</w:t>
            </w:r>
          </w:p>
        </w:tc>
        <w:tc>
          <w:tcPr>
            <w:tcW w:w="4227" w:type="dxa"/>
          </w:tcPr>
          <w:p w14:paraId="1FD8654B" w14:textId="3A91F6E2" w:rsidR="004436EE" w:rsidRPr="00251A5A" w:rsidRDefault="000C44B4" w:rsidP="000C44B4">
            <w:pPr>
              <w:pStyle w:val="Textbezodsazen"/>
              <w:cnfStyle w:val="000000000000" w:firstRow="0" w:lastRow="0" w:firstColumn="0" w:lastColumn="0" w:oddVBand="0" w:evenVBand="0" w:oddHBand="0" w:evenHBand="0" w:firstRowFirstColumn="0" w:firstRowLastColumn="0" w:lastRowFirstColumn="0" w:lastRowLastColumn="0"/>
              <w:rPr>
                <w:sz w:val="18"/>
              </w:rPr>
            </w:pPr>
            <w:r w:rsidRPr="000C44B4">
              <w:rPr>
                <w:sz w:val="18"/>
              </w:rPr>
              <w:t>Neuplatní se</w:t>
            </w:r>
            <w:r w:rsidR="00251A5A" w:rsidRPr="00251A5A">
              <w:rPr>
                <w:sz w:val="18"/>
              </w:rPr>
              <w:t xml:space="preserve"> </w:t>
            </w:r>
            <w:r w:rsidR="004436EE" w:rsidRPr="00251A5A">
              <w:rPr>
                <w:sz w:val="18"/>
              </w:rPr>
              <w:t xml:space="preserve"> </w:t>
            </w:r>
          </w:p>
        </w:tc>
      </w:tr>
    </w:tbl>
    <w:p w14:paraId="23F7EE12" w14:textId="77777777" w:rsidR="004436EE" w:rsidRDefault="004436EE" w:rsidP="004436EE">
      <w:pPr>
        <w:pStyle w:val="Textbezodsazen"/>
      </w:pPr>
    </w:p>
    <w:p w14:paraId="18BDF6DA" w14:textId="77777777" w:rsidR="004436EE" w:rsidRDefault="004436EE" w:rsidP="004436EE">
      <w:pPr>
        <w:pStyle w:val="Textbezodsazen"/>
      </w:pPr>
    </w:p>
    <w:p w14:paraId="4AB3D3C0" w14:textId="77777777" w:rsidR="004436EE" w:rsidRPr="004436EE" w:rsidRDefault="004436EE" w:rsidP="00F762A8">
      <w:pPr>
        <w:pStyle w:val="Nadpisbezsl1-1"/>
        <w:rPr>
          <w:b w:val="0"/>
        </w:rPr>
        <w:sectPr w:rsidR="004436EE" w:rsidRPr="004436EE" w:rsidSect="00A21A01">
          <w:headerReference w:type="default" r:id="rId28"/>
          <w:footerReference w:type="default" r:id="rId29"/>
          <w:pgSz w:w="11906" w:h="16838" w:code="9"/>
          <w:pgMar w:top="1049" w:right="1134" w:bottom="1474" w:left="1418" w:header="595" w:footer="624" w:gutter="652"/>
          <w:pgNumType w:start="1"/>
          <w:cols w:space="708"/>
          <w:docGrid w:linePitch="360"/>
        </w:sectPr>
      </w:pPr>
    </w:p>
    <w:p w14:paraId="6FCF3C52" w14:textId="77777777" w:rsidR="00F95FBD" w:rsidRDefault="004436EE" w:rsidP="00F762A8">
      <w:pPr>
        <w:pStyle w:val="Nadpisbezsl1-1"/>
      </w:pPr>
      <w:r>
        <w:lastRenderedPageBreak/>
        <w:t>Příloha č. 8</w:t>
      </w:r>
    </w:p>
    <w:p w14:paraId="7C4A123E" w14:textId="77777777" w:rsidR="00F95FBD" w:rsidRDefault="00F95FBD" w:rsidP="00F762A8">
      <w:pPr>
        <w:pStyle w:val="Nadpisbezsl1-2"/>
      </w:pPr>
      <w:r>
        <w:t>Seznam poddodavatelů</w:t>
      </w:r>
    </w:p>
    <w:p w14:paraId="40AAC97D" w14:textId="77777777" w:rsidR="00F95FBD" w:rsidRDefault="00F95FBD" w:rsidP="00F95FBD">
      <w:pPr>
        <w:pStyle w:val="Tabulka"/>
      </w:pPr>
    </w:p>
    <w:tbl>
      <w:tblPr>
        <w:tblStyle w:val="Mkatabulky"/>
        <w:tblW w:w="8860" w:type="dxa"/>
        <w:tblLook w:val="04A0" w:firstRow="1" w:lastRow="0" w:firstColumn="1" w:lastColumn="0" w:noHBand="0" w:noVBand="1"/>
      </w:tblPr>
      <w:tblGrid>
        <w:gridCol w:w="2774"/>
        <w:gridCol w:w="3129"/>
        <w:gridCol w:w="2957"/>
      </w:tblGrid>
      <w:tr w:rsidR="00F95FBD" w:rsidRPr="00F95FBD" w14:paraId="1E7F040A" w14:textId="77777777" w:rsidTr="00F95FB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74" w:type="dxa"/>
          </w:tcPr>
          <w:p w14:paraId="730088B7" w14:textId="77777777" w:rsidR="00F95FBD" w:rsidRPr="00F95FBD" w:rsidRDefault="00F95FBD" w:rsidP="00F762A8">
            <w:pPr>
              <w:pStyle w:val="Tabulka"/>
              <w:jc w:val="left"/>
              <w:rPr>
                <w:rStyle w:val="Nadpisvtabulce"/>
              </w:rPr>
            </w:pPr>
            <w:r w:rsidRPr="00F95FBD">
              <w:rPr>
                <w:rStyle w:val="Nadpisvtabulce"/>
              </w:rPr>
              <w:t>Identifikace poddodavatele</w:t>
            </w:r>
          </w:p>
          <w:p w14:paraId="7689B92E" w14:textId="77777777" w:rsidR="00F95FBD" w:rsidRPr="00F95FBD" w:rsidRDefault="00F95FBD" w:rsidP="00F762A8">
            <w:pPr>
              <w:pStyle w:val="Tabulka"/>
              <w:jc w:val="left"/>
              <w:rPr>
                <w:rStyle w:val="Nadpisvtabulce"/>
              </w:rPr>
            </w:pPr>
            <w:r w:rsidRPr="00F95FBD">
              <w:rPr>
                <w:rStyle w:val="Nadpisvtabulce"/>
              </w:rPr>
              <w:t>(obchodní firma, sídlo a IČO)</w:t>
            </w:r>
          </w:p>
        </w:tc>
        <w:tc>
          <w:tcPr>
            <w:tcW w:w="3129" w:type="dxa"/>
          </w:tcPr>
          <w:p w14:paraId="1C921EB6" w14:textId="77777777" w:rsidR="00F762A8" w:rsidRPr="00F762A8" w:rsidRDefault="00F762A8" w:rsidP="00F762A8">
            <w:pPr>
              <w:pStyle w:val="Tabulka"/>
              <w:jc w:val="center"/>
              <w:cnfStyle w:val="100000000000" w:firstRow="1" w:lastRow="0" w:firstColumn="0" w:lastColumn="0" w:oddVBand="0" w:evenVBand="0" w:oddHBand="0" w:evenHBand="0" w:firstRowFirstColumn="0" w:firstRowLastColumn="0" w:lastRowFirstColumn="0" w:lastRowLastColumn="0"/>
              <w:rPr>
                <w:b/>
                <w:sz w:val="18"/>
              </w:rPr>
            </w:pPr>
            <w:r w:rsidRPr="00F762A8">
              <w:rPr>
                <w:b/>
                <w:sz w:val="18"/>
              </w:rPr>
              <w:t>Věcný rozsah poddodávky</w:t>
            </w:r>
          </w:p>
          <w:p w14:paraId="2CB0EF7B" w14:textId="13981453" w:rsidR="00F95FBD" w:rsidRPr="00F95FBD" w:rsidRDefault="00F762A8" w:rsidP="00F762A8">
            <w:pPr>
              <w:pStyle w:val="Tabulka"/>
              <w:jc w:val="center"/>
              <w:cnfStyle w:val="100000000000" w:firstRow="1" w:lastRow="0" w:firstColumn="0" w:lastColumn="0" w:oddVBand="0" w:evenVBand="0" w:oddHBand="0" w:evenHBand="0" w:firstRowFirstColumn="0" w:firstRowLastColumn="0" w:lastRowFirstColumn="0" w:lastRowLastColumn="0"/>
              <w:rPr>
                <w:b/>
                <w:sz w:val="18"/>
              </w:rPr>
            </w:pPr>
            <w:r w:rsidRPr="00F762A8">
              <w:rPr>
                <w:b/>
                <w:sz w:val="18"/>
              </w:rPr>
              <w:t>(označení dle čísel a názvů jednotlivých PS a SO</w:t>
            </w:r>
            <w:r w:rsidR="0019221B" w:rsidRPr="00816CF5">
              <w:rPr>
                <w:b/>
                <w:sz w:val="18"/>
              </w:rPr>
              <w:t xml:space="preserve">, </w:t>
            </w:r>
            <w:r w:rsidR="0019221B" w:rsidRPr="0019221B">
              <w:rPr>
                <w:b/>
                <w:sz w:val="18"/>
              </w:rPr>
              <w:t>případně jiným vhodným způsobem, nelze-li označit dle SO a PS</w:t>
            </w:r>
            <w:r w:rsidRPr="00F762A8">
              <w:rPr>
                <w:b/>
                <w:sz w:val="18"/>
              </w:rPr>
              <w:t>)</w:t>
            </w:r>
          </w:p>
        </w:tc>
        <w:tc>
          <w:tcPr>
            <w:tcW w:w="2957" w:type="dxa"/>
          </w:tcPr>
          <w:p w14:paraId="1AE0007A" w14:textId="77777777" w:rsidR="00F95FBD" w:rsidRPr="00F95FBD" w:rsidRDefault="00F762A8" w:rsidP="00F762A8">
            <w:pPr>
              <w:pStyle w:val="Tabulka"/>
              <w:jc w:val="center"/>
              <w:cnfStyle w:val="100000000000" w:firstRow="1" w:lastRow="0" w:firstColumn="0" w:lastColumn="0" w:oddVBand="0" w:evenVBand="0" w:oddHBand="0" w:evenHBand="0" w:firstRowFirstColumn="0" w:firstRowLastColumn="0" w:lastRowFirstColumn="0" w:lastRowLastColumn="0"/>
              <w:rPr>
                <w:b/>
                <w:highlight w:val="yellow"/>
              </w:rPr>
            </w:pPr>
            <w:r w:rsidRPr="00F762A8">
              <w:rPr>
                <w:b/>
                <w:sz w:val="18"/>
              </w:rPr>
              <w:t>Hodnota poddodávky v % ze Smluvní ceny díla</w:t>
            </w:r>
          </w:p>
        </w:tc>
      </w:tr>
      <w:tr w:rsidR="00F95FBD" w:rsidRPr="00F95FBD" w14:paraId="75EB7ED5" w14:textId="77777777" w:rsidTr="00F95FBD">
        <w:tc>
          <w:tcPr>
            <w:cnfStyle w:val="001000000000" w:firstRow="0" w:lastRow="0" w:firstColumn="1" w:lastColumn="0" w:oddVBand="0" w:evenVBand="0" w:oddHBand="0" w:evenHBand="0" w:firstRowFirstColumn="0" w:firstRowLastColumn="0" w:lastRowFirstColumn="0" w:lastRowLastColumn="0"/>
            <w:tcW w:w="2774" w:type="dxa"/>
          </w:tcPr>
          <w:p w14:paraId="09CAC48F" w14:textId="77777777" w:rsidR="00F95FBD" w:rsidRPr="00F95FBD" w:rsidRDefault="00F95FBD" w:rsidP="003F5723">
            <w:pPr>
              <w:pStyle w:val="Tabulka"/>
              <w:rPr>
                <w:sz w:val="18"/>
              </w:rPr>
            </w:pPr>
            <w:r w:rsidRPr="00F95FBD">
              <w:rPr>
                <w:sz w:val="18"/>
                <w:highlight w:val="yellow"/>
              </w:rPr>
              <w:t>[VLOŽÍ ZHOTOVITEL]</w:t>
            </w:r>
          </w:p>
        </w:tc>
        <w:tc>
          <w:tcPr>
            <w:tcW w:w="3129" w:type="dxa"/>
          </w:tcPr>
          <w:p w14:paraId="42E35C05" w14:textId="77777777" w:rsidR="00F95FBD" w:rsidRPr="00F95FBD" w:rsidRDefault="00F95FBD" w:rsidP="00F762A8">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c>
          <w:tcPr>
            <w:tcW w:w="2957" w:type="dxa"/>
          </w:tcPr>
          <w:p w14:paraId="274DFCE4" w14:textId="77777777" w:rsidR="00F95FBD" w:rsidRPr="00F95FBD" w:rsidRDefault="00F95FBD" w:rsidP="00F762A8">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r w:rsidR="00F95FBD" w:rsidRPr="00F95FBD" w14:paraId="7631FD7B" w14:textId="77777777" w:rsidTr="00F95FBD">
        <w:tc>
          <w:tcPr>
            <w:cnfStyle w:val="001000000000" w:firstRow="0" w:lastRow="0" w:firstColumn="1" w:lastColumn="0" w:oddVBand="0" w:evenVBand="0" w:oddHBand="0" w:evenHBand="0" w:firstRowFirstColumn="0" w:firstRowLastColumn="0" w:lastRowFirstColumn="0" w:lastRowLastColumn="0"/>
            <w:tcW w:w="2774" w:type="dxa"/>
          </w:tcPr>
          <w:p w14:paraId="666DA092" w14:textId="77777777" w:rsidR="00F95FBD" w:rsidRPr="00F95FBD" w:rsidRDefault="00F95FBD" w:rsidP="003F5723">
            <w:pPr>
              <w:pStyle w:val="Tabulka"/>
              <w:rPr>
                <w:sz w:val="18"/>
              </w:rPr>
            </w:pPr>
            <w:r w:rsidRPr="00F95FBD">
              <w:rPr>
                <w:sz w:val="18"/>
                <w:highlight w:val="yellow"/>
              </w:rPr>
              <w:t>[VLOŽÍ ZHOTOVITEL]</w:t>
            </w:r>
          </w:p>
        </w:tc>
        <w:tc>
          <w:tcPr>
            <w:tcW w:w="3129" w:type="dxa"/>
          </w:tcPr>
          <w:p w14:paraId="16B5F029" w14:textId="77777777" w:rsidR="00F95FBD" w:rsidRPr="00F95FBD" w:rsidRDefault="00F95FBD" w:rsidP="00F762A8">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c>
          <w:tcPr>
            <w:tcW w:w="2957" w:type="dxa"/>
          </w:tcPr>
          <w:p w14:paraId="5CCB16AE" w14:textId="77777777" w:rsidR="00F95FBD" w:rsidRPr="00F95FBD" w:rsidRDefault="00F95FBD" w:rsidP="00F762A8">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r w:rsidR="004436EE" w:rsidRPr="00F95FBD" w14:paraId="335943F5" w14:textId="77777777" w:rsidTr="00964369">
        <w:tc>
          <w:tcPr>
            <w:cnfStyle w:val="001000000000" w:firstRow="0" w:lastRow="0" w:firstColumn="1" w:lastColumn="0" w:oddVBand="0" w:evenVBand="0" w:oddHBand="0" w:evenHBand="0" w:firstRowFirstColumn="0" w:firstRowLastColumn="0" w:lastRowFirstColumn="0" w:lastRowLastColumn="0"/>
            <w:tcW w:w="2774" w:type="dxa"/>
          </w:tcPr>
          <w:p w14:paraId="76D64394" w14:textId="77777777" w:rsidR="004436EE" w:rsidRPr="00F95FBD" w:rsidRDefault="004436EE" w:rsidP="00964369">
            <w:pPr>
              <w:pStyle w:val="Tabulka"/>
              <w:rPr>
                <w:sz w:val="18"/>
              </w:rPr>
            </w:pPr>
            <w:r w:rsidRPr="00F95FBD">
              <w:rPr>
                <w:sz w:val="18"/>
                <w:highlight w:val="yellow"/>
              </w:rPr>
              <w:t>[VLOŽÍ ZHOTOVITEL]</w:t>
            </w:r>
          </w:p>
        </w:tc>
        <w:tc>
          <w:tcPr>
            <w:tcW w:w="3129" w:type="dxa"/>
          </w:tcPr>
          <w:p w14:paraId="14EB7430" w14:textId="77777777" w:rsidR="004436EE" w:rsidRPr="00F95FBD" w:rsidRDefault="004436EE"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c>
          <w:tcPr>
            <w:tcW w:w="2957" w:type="dxa"/>
          </w:tcPr>
          <w:p w14:paraId="27D50CD0" w14:textId="77777777" w:rsidR="004436EE" w:rsidRPr="00F95FBD" w:rsidRDefault="004436EE"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r w:rsidR="004436EE" w:rsidRPr="00F95FBD" w14:paraId="5DF2BBC4" w14:textId="77777777" w:rsidTr="00964369">
        <w:tc>
          <w:tcPr>
            <w:cnfStyle w:val="001000000000" w:firstRow="0" w:lastRow="0" w:firstColumn="1" w:lastColumn="0" w:oddVBand="0" w:evenVBand="0" w:oddHBand="0" w:evenHBand="0" w:firstRowFirstColumn="0" w:firstRowLastColumn="0" w:lastRowFirstColumn="0" w:lastRowLastColumn="0"/>
            <w:tcW w:w="2774" w:type="dxa"/>
          </w:tcPr>
          <w:p w14:paraId="0290D0EB" w14:textId="77777777" w:rsidR="004436EE" w:rsidRPr="00F95FBD" w:rsidRDefault="004436EE" w:rsidP="00964369">
            <w:pPr>
              <w:pStyle w:val="Tabulka"/>
              <w:rPr>
                <w:sz w:val="18"/>
              </w:rPr>
            </w:pPr>
            <w:r w:rsidRPr="00F95FBD">
              <w:rPr>
                <w:sz w:val="18"/>
                <w:highlight w:val="yellow"/>
              </w:rPr>
              <w:t>[VLOŽÍ ZHOTOVITEL]</w:t>
            </w:r>
          </w:p>
        </w:tc>
        <w:tc>
          <w:tcPr>
            <w:tcW w:w="3129" w:type="dxa"/>
          </w:tcPr>
          <w:p w14:paraId="08AB82B8" w14:textId="77777777" w:rsidR="004436EE" w:rsidRPr="00F95FBD" w:rsidRDefault="004436EE"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c>
          <w:tcPr>
            <w:tcW w:w="2957" w:type="dxa"/>
          </w:tcPr>
          <w:p w14:paraId="36C27AEE" w14:textId="77777777" w:rsidR="004436EE" w:rsidRPr="00F95FBD" w:rsidRDefault="004436EE"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r w:rsidR="004436EE" w:rsidRPr="00F95FBD" w14:paraId="3373B4F1" w14:textId="77777777" w:rsidTr="00964369">
        <w:tc>
          <w:tcPr>
            <w:cnfStyle w:val="001000000000" w:firstRow="0" w:lastRow="0" w:firstColumn="1" w:lastColumn="0" w:oddVBand="0" w:evenVBand="0" w:oddHBand="0" w:evenHBand="0" w:firstRowFirstColumn="0" w:firstRowLastColumn="0" w:lastRowFirstColumn="0" w:lastRowLastColumn="0"/>
            <w:tcW w:w="2774" w:type="dxa"/>
          </w:tcPr>
          <w:p w14:paraId="441A2B6A" w14:textId="77777777" w:rsidR="004436EE" w:rsidRPr="00F95FBD" w:rsidRDefault="004436EE" w:rsidP="00964369">
            <w:pPr>
              <w:pStyle w:val="Tabulka"/>
              <w:rPr>
                <w:sz w:val="18"/>
              </w:rPr>
            </w:pPr>
            <w:r w:rsidRPr="00F95FBD">
              <w:rPr>
                <w:sz w:val="18"/>
                <w:highlight w:val="yellow"/>
              </w:rPr>
              <w:t>[VLOŽÍ ZHOTOVITEL]</w:t>
            </w:r>
          </w:p>
        </w:tc>
        <w:tc>
          <w:tcPr>
            <w:tcW w:w="3129" w:type="dxa"/>
          </w:tcPr>
          <w:p w14:paraId="3B0059D9" w14:textId="77777777" w:rsidR="004436EE" w:rsidRPr="00F95FBD" w:rsidRDefault="004436EE"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c>
          <w:tcPr>
            <w:tcW w:w="2957" w:type="dxa"/>
          </w:tcPr>
          <w:p w14:paraId="1783B998" w14:textId="77777777" w:rsidR="004436EE" w:rsidRPr="00F95FBD" w:rsidRDefault="004436EE"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r w:rsidR="004436EE" w:rsidRPr="00F95FBD" w14:paraId="7CB520B7" w14:textId="77777777" w:rsidTr="00964369">
        <w:tc>
          <w:tcPr>
            <w:cnfStyle w:val="001000000000" w:firstRow="0" w:lastRow="0" w:firstColumn="1" w:lastColumn="0" w:oddVBand="0" w:evenVBand="0" w:oddHBand="0" w:evenHBand="0" w:firstRowFirstColumn="0" w:firstRowLastColumn="0" w:lastRowFirstColumn="0" w:lastRowLastColumn="0"/>
            <w:tcW w:w="2774" w:type="dxa"/>
          </w:tcPr>
          <w:p w14:paraId="78F14848" w14:textId="77777777" w:rsidR="004436EE" w:rsidRPr="00F95FBD" w:rsidRDefault="004436EE" w:rsidP="00964369">
            <w:pPr>
              <w:pStyle w:val="Tabulka"/>
              <w:rPr>
                <w:sz w:val="18"/>
              </w:rPr>
            </w:pPr>
            <w:r w:rsidRPr="00F95FBD">
              <w:rPr>
                <w:sz w:val="18"/>
                <w:highlight w:val="yellow"/>
              </w:rPr>
              <w:t>[VLOŽÍ ZHOTOVITEL]</w:t>
            </w:r>
          </w:p>
        </w:tc>
        <w:tc>
          <w:tcPr>
            <w:tcW w:w="3129" w:type="dxa"/>
          </w:tcPr>
          <w:p w14:paraId="5B6EDDFA" w14:textId="77777777" w:rsidR="004436EE" w:rsidRPr="00F95FBD" w:rsidRDefault="004436EE"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c>
          <w:tcPr>
            <w:tcW w:w="2957" w:type="dxa"/>
          </w:tcPr>
          <w:p w14:paraId="4746A858" w14:textId="77777777" w:rsidR="004436EE" w:rsidRPr="00F95FBD" w:rsidRDefault="004436EE"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r w:rsidR="004436EE" w:rsidRPr="00F95FBD" w14:paraId="68FFF603" w14:textId="77777777" w:rsidTr="00964369">
        <w:tc>
          <w:tcPr>
            <w:cnfStyle w:val="001000000000" w:firstRow="0" w:lastRow="0" w:firstColumn="1" w:lastColumn="0" w:oddVBand="0" w:evenVBand="0" w:oddHBand="0" w:evenHBand="0" w:firstRowFirstColumn="0" w:firstRowLastColumn="0" w:lastRowFirstColumn="0" w:lastRowLastColumn="0"/>
            <w:tcW w:w="2774" w:type="dxa"/>
          </w:tcPr>
          <w:p w14:paraId="4BB50A23" w14:textId="77777777" w:rsidR="004436EE" w:rsidRPr="00F95FBD" w:rsidRDefault="004436EE" w:rsidP="00964369">
            <w:pPr>
              <w:pStyle w:val="Tabulka"/>
              <w:rPr>
                <w:sz w:val="18"/>
              </w:rPr>
            </w:pPr>
            <w:r w:rsidRPr="00F95FBD">
              <w:rPr>
                <w:sz w:val="18"/>
                <w:highlight w:val="yellow"/>
              </w:rPr>
              <w:t>[VLOŽÍ ZHOTOVITEL]</w:t>
            </w:r>
          </w:p>
        </w:tc>
        <w:tc>
          <w:tcPr>
            <w:tcW w:w="3129" w:type="dxa"/>
          </w:tcPr>
          <w:p w14:paraId="7B52ABB7" w14:textId="77777777" w:rsidR="004436EE" w:rsidRPr="00F95FBD" w:rsidRDefault="004436EE"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c>
          <w:tcPr>
            <w:tcW w:w="2957" w:type="dxa"/>
          </w:tcPr>
          <w:p w14:paraId="2D9284DE" w14:textId="77777777" w:rsidR="004436EE" w:rsidRPr="00F95FBD" w:rsidRDefault="004436EE"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r w:rsidR="004436EE" w:rsidRPr="00F95FBD" w14:paraId="50340188" w14:textId="77777777" w:rsidTr="00964369">
        <w:tc>
          <w:tcPr>
            <w:cnfStyle w:val="001000000000" w:firstRow="0" w:lastRow="0" w:firstColumn="1" w:lastColumn="0" w:oddVBand="0" w:evenVBand="0" w:oddHBand="0" w:evenHBand="0" w:firstRowFirstColumn="0" w:firstRowLastColumn="0" w:lastRowFirstColumn="0" w:lastRowLastColumn="0"/>
            <w:tcW w:w="2774" w:type="dxa"/>
          </w:tcPr>
          <w:p w14:paraId="3E8DC83A" w14:textId="77777777" w:rsidR="004436EE" w:rsidRPr="00F95FBD" w:rsidRDefault="004436EE" w:rsidP="00964369">
            <w:pPr>
              <w:pStyle w:val="Tabulka"/>
              <w:rPr>
                <w:sz w:val="18"/>
              </w:rPr>
            </w:pPr>
            <w:r w:rsidRPr="00F95FBD">
              <w:rPr>
                <w:sz w:val="18"/>
                <w:highlight w:val="yellow"/>
              </w:rPr>
              <w:t>[VLOŽÍ ZHOTOVITEL]</w:t>
            </w:r>
          </w:p>
        </w:tc>
        <w:tc>
          <w:tcPr>
            <w:tcW w:w="3129" w:type="dxa"/>
          </w:tcPr>
          <w:p w14:paraId="60472B91" w14:textId="77777777" w:rsidR="004436EE" w:rsidRPr="00F95FBD" w:rsidRDefault="004436EE"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c>
          <w:tcPr>
            <w:tcW w:w="2957" w:type="dxa"/>
          </w:tcPr>
          <w:p w14:paraId="255F32FE" w14:textId="77777777" w:rsidR="004436EE" w:rsidRPr="00F95FBD" w:rsidRDefault="004436EE"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F95FBD">
              <w:rPr>
                <w:sz w:val="18"/>
                <w:highlight w:val="yellow"/>
              </w:rPr>
              <w:t>[VLOŽÍ ZHOTOVITEL]</w:t>
            </w:r>
          </w:p>
        </w:tc>
      </w:tr>
      <w:tr w:rsidR="004436EE" w:rsidRPr="004436EE" w14:paraId="54E195F4" w14:textId="77777777" w:rsidTr="00964369">
        <w:tc>
          <w:tcPr>
            <w:cnfStyle w:val="001000000000" w:firstRow="0" w:lastRow="0" w:firstColumn="1" w:lastColumn="0" w:oddVBand="0" w:evenVBand="0" w:oddHBand="0" w:evenHBand="0" w:firstRowFirstColumn="0" w:firstRowLastColumn="0" w:lastRowFirstColumn="0" w:lastRowLastColumn="0"/>
            <w:tcW w:w="5903" w:type="dxa"/>
            <w:gridSpan w:val="2"/>
          </w:tcPr>
          <w:p w14:paraId="762B8E47" w14:textId="77777777" w:rsidR="004436EE" w:rsidRPr="004436EE" w:rsidRDefault="004436EE" w:rsidP="004436EE">
            <w:pPr>
              <w:pStyle w:val="Tabulka"/>
              <w:jc w:val="right"/>
              <w:rPr>
                <w:rStyle w:val="Tun"/>
                <w:sz w:val="18"/>
              </w:rPr>
            </w:pPr>
            <w:r w:rsidRPr="004436EE">
              <w:rPr>
                <w:rStyle w:val="Tun"/>
                <w:sz w:val="18"/>
              </w:rPr>
              <w:t>CELKEM %</w:t>
            </w:r>
          </w:p>
        </w:tc>
        <w:tc>
          <w:tcPr>
            <w:tcW w:w="2957" w:type="dxa"/>
          </w:tcPr>
          <w:p w14:paraId="7FFE2BC1" w14:textId="77777777" w:rsidR="004436EE" w:rsidRPr="004436EE" w:rsidRDefault="004436EE" w:rsidP="00F762A8">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4436EE">
              <w:rPr>
                <w:sz w:val="18"/>
                <w:highlight w:val="yellow"/>
              </w:rPr>
              <w:t>[VLOŽÍ ZHOTOVITEL]</w:t>
            </w:r>
          </w:p>
        </w:tc>
      </w:tr>
    </w:tbl>
    <w:p w14:paraId="6D42A1CE" w14:textId="77777777" w:rsidR="00F95FBD" w:rsidRPr="00F95FBD" w:rsidRDefault="00F95FBD" w:rsidP="00F95FBD">
      <w:pPr>
        <w:pStyle w:val="Tabulka"/>
      </w:pPr>
    </w:p>
    <w:p w14:paraId="304658D1" w14:textId="77777777" w:rsidR="00F95FBD" w:rsidRPr="00F95FBD" w:rsidRDefault="00F95FBD" w:rsidP="00F95FBD">
      <w:pPr>
        <w:pStyle w:val="Tabulka"/>
      </w:pPr>
    </w:p>
    <w:p w14:paraId="15CA22DE" w14:textId="77777777" w:rsidR="00F95FBD" w:rsidRDefault="00F95FBD" w:rsidP="00F95FBD">
      <w:pPr>
        <w:pStyle w:val="Tabulka"/>
      </w:pPr>
    </w:p>
    <w:p w14:paraId="06A8696E" w14:textId="77777777" w:rsidR="00F95FBD" w:rsidRDefault="00F95FBD" w:rsidP="00F95FBD">
      <w:pPr>
        <w:pStyle w:val="Tabulka"/>
      </w:pPr>
    </w:p>
    <w:p w14:paraId="05E15F15" w14:textId="77777777" w:rsidR="00F762A8" w:rsidRDefault="00F762A8" w:rsidP="00165977">
      <w:pPr>
        <w:pStyle w:val="Tabulka"/>
        <w:sectPr w:rsidR="00F762A8" w:rsidSect="00A21A01">
          <w:headerReference w:type="default" r:id="rId30"/>
          <w:footerReference w:type="default" r:id="rId31"/>
          <w:pgSz w:w="11906" w:h="16838" w:code="9"/>
          <w:pgMar w:top="1049" w:right="1134" w:bottom="1474" w:left="1418" w:header="595" w:footer="624" w:gutter="652"/>
          <w:pgNumType w:start="1"/>
          <w:cols w:space="708"/>
          <w:docGrid w:linePitch="360"/>
        </w:sectPr>
      </w:pPr>
    </w:p>
    <w:p w14:paraId="32094BFF" w14:textId="77777777" w:rsidR="00F762A8" w:rsidRDefault="00F762A8" w:rsidP="00F762A8">
      <w:pPr>
        <w:pStyle w:val="Nadpisbezsl1-1"/>
      </w:pPr>
      <w:r>
        <w:lastRenderedPageBreak/>
        <w:t xml:space="preserve">Příloha č. </w:t>
      </w:r>
      <w:r w:rsidR="004436EE">
        <w:t>9</w:t>
      </w:r>
    </w:p>
    <w:p w14:paraId="29B5454A" w14:textId="77777777" w:rsidR="004436EE" w:rsidRDefault="004436EE" w:rsidP="004436EE">
      <w:pPr>
        <w:pStyle w:val="Nadpisbezsl1-2"/>
      </w:pPr>
      <w:r>
        <w:t>Související dokumenty</w:t>
      </w:r>
    </w:p>
    <w:p w14:paraId="2A2FDE95" w14:textId="77777777" w:rsidR="00D0544F" w:rsidRDefault="00D0544F" w:rsidP="00D0544F">
      <w:pPr>
        <w:pStyle w:val="Textbezodsazen"/>
      </w:pPr>
    </w:p>
    <w:tbl>
      <w:tblPr>
        <w:tblStyle w:val="Mkatabulky"/>
        <w:tblW w:w="8860" w:type="dxa"/>
        <w:tblLook w:val="04A0" w:firstRow="1" w:lastRow="0" w:firstColumn="1" w:lastColumn="0" w:noHBand="0" w:noVBand="1"/>
      </w:tblPr>
      <w:tblGrid>
        <w:gridCol w:w="2774"/>
        <w:gridCol w:w="3129"/>
        <w:gridCol w:w="2957"/>
      </w:tblGrid>
      <w:tr w:rsidR="00D0544F" w:rsidRPr="00F95FBD" w14:paraId="292C95AD" w14:textId="77777777" w:rsidTr="0096436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74" w:type="dxa"/>
          </w:tcPr>
          <w:p w14:paraId="097AC489" w14:textId="77777777" w:rsidR="00D0544F" w:rsidRPr="00F95FBD" w:rsidRDefault="00D0544F" w:rsidP="00964369">
            <w:pPr>
              <w:pStyle w:val="Tabulka"/>
              <w:jc w:val="left"/>
              <w:rPr>
                <w:rStyle w:val="Nadpisvtabulce"/>
              </w:rPr>
            </w:pPr>
            <w:r>
              <w:rPr>
                <w:rStyle w:val="Nadpisvtabulce"/>
              </w:rPr>
              <w:t>Název dokumentu</w:t>
            </w:r>
          </w:p>
        </w:tc>
        <w:tc>
          <w:tcPr>
            <w:tcW w:w="3129" w:type="dxa"/>
          </w:tcPr>
          <w:p w14:paraId="45D27D68" w14:textId="77777777" w:rsidR="00D0544F" w:rsidRPr="00F95FBD" w:rsidRDefault="00D0544F" w:rsidP="00D0544F">
            <w:pPr>
              <w:pStyle w:val="Tabulka"/>
              <w:jc w:val="center"/>
              <w:cnfStyle w:val="100000000000" w:firstRow="1" w:lastRow="0" w:firstColumn="0" w:lastColumn="0" w:oddVBand="0" w:evenVBand="0" w:oddHBand="0" w:evenHBand="0" w:firstRowFirstColumn="0" w:firstRowLastColumn="0" w:lastRowFirstColumn="0" w:lastRowLastColumn="0"/>
              <w:rPr>
                <w:b/>
                <w:sz w:val="18"/>
              </w:rPr>
            </w:pPr>
            <w:r>
              <w:rPr>
                <w:b/>
                <w:sz w:val="18"/>
              </w:rPr>
              <w:t xml:space="preserve">Č. j.: </w:t>
            </w:r>
          </w:p>
        </w:tc>
        <w:tc>
          <w:tcPr>
            <w:tcW w:w="2957" w:type="dxa"/>
          </w:tcPr>
          <w:p w14:paraId="3721DD1E" w14:textId="77777777" w:rsidR="00D0544F" w:rsidRPr="00F95FBD" w:rsidRDefault="00D0544F" w:rsidP="00964369">
            <w:pPr>
              <w:pStyle w:val="Tabulka"/>
              <w:jc w:val="center"/>
              <w:cnfStyle w:val="100000000000" w:firstRow="1" w:lastRow="0" w:firstColumn="0" w:lastColumn="0" w:oddVBand="0" w:evenVBand="0" w:oddHBand="0" w:evenHBand="0" w:firstRowFirstColumn="0" w:firstRowLastColumn="0" w:lastRowFirstColumn="0" w:lastRowLastColumn="0"/>
              <w:rPr>
                <w:b/>
                <w:highlight w:val="yellow"/>
              </w:rPr>
            </w:pPr>
            <w:r>
              <w:rPr>
                <w:b/>
                <w:sz w:val="18"/>
              </w:rPr>
              <w:t>Datum vydání</w:t>
            </w:r>
          </w:p>
        </w:tc>
      </w:tr>
      <w:tr w:rsidR="00D0544F" w:rsidRPr="001202D8" w14:paraId="55CFF297" w14:textId="77777777" w:rsidTr="00964369">
        <w:tc>
          <w:tcPr>
            <w:cnfStyle w:val="001000000000" w:firstRow="0" w:lastRow="0" w:firstColumn="1" w:lastColumn="0" w:oddVBand="0" w:evenVBand="0" w:oddHBand="0" w:evenHBand="0" w:firstRowFirstColumn="0" w:firstRowLastColumn="0" w:lastRowFirstColumn="0" w:lastRowLastColumn="0"/>
            <w:tcW w:w="2774" w:type="dxa"/>
          </w:tcPr>
          <w:p w14:paraId="084FECC8" w14:textId="77777777" w:rsidR="007153AC" w:rsidRPr="00BA3A13" w:rsidRDefault="007153AC" w:rsidP="00BA3A13">
            <w:pPr>
              <w:pStyle w:val="Textbezslovn"/>
              <w:tabs>
                <w:tab w:val="left" w:pos="1701"/>
              </w:tabs>
              <w:spacing w:after="0"/>
              <w:ind w:left="0"/>
              <w:rPr>
                <w:sz w:val="18"/>
              </w:rPr>
            </w:pPr>
            <w:r w:rsidRPr="00BA3A13">
              <w:rPr>
                <w:sz w:val="18"/>
              </w:rPr>
              <w:t>PDPS (Projektová dokumentace pro provádění stavby), zpracovaný</w:t>
            </w:r>
          </w:p>
          <w:p w14:paraId="7D3B7790" w14:textId="77777777" w:rsidR="007153AC" w:rsidRPr="00BA3A13" w:rsidRDefault="007153AC" w:rsidP="00BA3A13">
            <w:pPr>
              <w:pStyle w:val="Textbezslovn"/>
              <w:tabs>
                <w:tab w:val="left" w:pos="1701"/>
              </w:tabs>
              <w:spacing w:after="0"/>
              <w:ind w:left="0"/>
              <w:rPr>
                <w:sz w:val="18"/>
              </w:rPr>
            </w:pPr>
            <w:r w:rsidRPr="00BA3A13">
              <w:rPr>
                <w:sz w:val="18"/>
              </w:rPr>
              <w:t>společností MORAVIA CONSULT Olomouc a.s., sídlo Legionářská 1085/8, 779 00 Olomouc, IČO: 646 10 357, z 05/2023 V rozsahu SO 22-19-91</w:t>
            </w:r>
            <w:r w:rsidRPr="001202D8">
              <w:rPr>
                <w:sz w:val="18"/>
              </w:rPr>
              <w:t xml:space="preserve"> </w:t>
            </w:r>
            <w:r w:rsidRPr="00BA3A13">
              <w:rPr>
                <w:sz w:val="18"/>
              </w:rPr>
              <w:t xml:space="preserve">Němčický tunel - Monitoring a SO 22-19-90 Němčický tunel </w:t>
            </w:r>
          </w:p>
          <w:p w14:paraId="2E76D628" w14:textId="64F58F91" w:rsidR="00D0544F" w:rsidRPr="001202D8" w:rsidRDefault="00D0544F" w:rsidP="00D0544F">
            <w:pPr>
              <w:pStyle w:val="Tabulka"/>
              <w:rPr>
                <w:sz w:val="18"/>
                <w:highlight w:val="green"/>
              </w:rPr>
            </w:pPr>
          </w:p>
        </w:tc>
        <w:tc>
          <w:tcPr>
            <w:tcW w:w="3129" w:type="dxa"/>
          </w:tcPr>
          <w:p w14:paraId="20027AE0" w14:textId="60A61FC1" w:rsidR="00D0544F" w:rsidRPr="001202D8" w:rsidRDefault="007153AC"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1202D8">
              <w:rPr>
                <w:sz w:val="18"/>
              </w:rPr>
              <w:t>-</w:t>
            </w:r>
          </w:p>
        </w:tc>
        <w:tc>
          <w:tcPr>
            <w:tcW w:w="2957" w:type="dxa"/>
          </w:tcPr>
          <w:p w14:paraId="1A309BA6" w14:textId="5CB9227A" w:rsidR="00D0544F" w:rsidRPr="001202D8" w:rsidRDefault="007153AC" w:rsidP="00964369">
            <w:pPr>
              <w:pStyle w:val="Tabulka"/>
              <w:jc w:val="center"/>
              <w:cnfStyle w:val="000000000000" w:firstRow="0" w:lastRow="0" w:firstColumn="0" w:lastColumn="0" w:oddVBand="0" w:evenVBand="0" w:oddHBand="0" w:evenHBand="0" w:firstRowFirstColumn="0" w:firstRowLastColumn="0" w:lastRowFirstColumn="0" w:lastRowLastColumn="0"/>
              <w:rPr>
                <w:sz w:val="18"/>
              </w:rPr>
            </w:pPr>
            <w:r w:rsidRPr="001202D8">
              <w:rPr>
                <w:sz w:val="18"/>
              </w:rPr>
              <w:t>05/2023</w:t>
            </w:r>
          </w:p>
        </w:tc>
      </w:tr>
    </w:tbl>
    <w:p w14:paraId="70F5B505" w14:textId="77777777" w:rsidR="00D0544F" w:rsidRDefault="00D0544F" w:rsidP="00D0544F">
      <w:pPr>
        <w:pStyle w:val="Textbezodsazen"/>
      </w:pPr>
    </w:p>
    <w:p w14:paraId="1D2E7ACD" w14:textId="77777777" w:rsidR="00D0544F" w:rsidRDefault="00D0544F" w:rsidP="00D0544F">
      <w:pPr>
        <w:pStyle w:val="Textbezodsazen"/>
      </w:pPr>
    </w:p>
    <w:p w14:paraId="1B29D93A" w14:textId="77777777" w:rsidR="00F762A8" w:rsidRDefault="00F762A8" w:rsidP="00F762A8">
      <w:pPr>
        <w:pStyle w:val="Textbezodsazen"/>
      </w:pPr>
    </w:p>
    <w:p w14:paraId="2F7F35E0" w14:textId="77777777" w:rsidR="00F762A8" w:rsidRDefault="00F762A8" w:rsidP="00F762A8">
      <w:pPr>
        <w:pStyle w:val="Textbezodsazen"/>
      </w:pPr>
    </w:p>
    <w:p w14:paraId="3E42A7DE" w14:textId="77777777" w:rsidR="00F762A8" w:rsidRDefault="00F762A8" w:rsidP="00F762A8">
      <w:pPr>
        <w:pStyle w:val="Textbezodsazen"/>
      </w:pPr>
    </w:p>
    <w:p w14:paraId="1E2ED328" w14:textId="77777777" w:rsidR="00F762A8" w:rsidRDefault="00F762A8" w:rsidP="00F762A8">
      <w:pPr>
        <w:pStyle w:val="Textbezodsazen"/>
      </w:pPr>
    </w:p>
    <w:p w14:paraId="05676167" w14:textId="77777777" w:rsidR="00F762A8" w:rsidRDefault="00F762A8" w:rsidP="00F762A8">
      <w:pPr>
        <w:pStyle w:val="Textbezodsazen"/>
      </w:pPr>
    </w:p>
    <w:p w14:paraId="6A1064E9" w14:textId="77777777" w:rsidR="00F762A8" w:rsidRDefault="00F762A8" w:rsidP="00F762A8">
      <w:pPr>
        <w:pStyle w:val="Textbezodsazen"/>
      </w:pPr>
    </w:p>
    <w:p w14:paraId="11FC3D34" w14:textId="77777777" w:rsidR="00F762A8" w:rsidRDefault="00F762A8" w:rsidP="00F762A8">
      <w:pPr>
        <w:pStyle w:val="Textbezodsazen"/>
      </w:pPr>
    </w:p>
    <w:p w14:paraId="14C49F5A" w14:textId="77777777" w:rsidR="00F762A8" w:rsidRDefault="00F762A8" w:rsidP="00F762A8">
      <w:pPr>
        <w:pStyle w:val="Textbezodsazen"/>
      </w:pPr>
    </w:p>
    <w:p w14:paraId="562200A8" w14:textId="77777777" w:rsidR="00F762A8" w:rsidRDefault="00F762A8" w:rsidP="00F762A8">
      <w:pPr>
        <w:pStyle w:val="Textbezodsazen"/>
      </w:pPr>
    </w:p>
    <w:sectPr w:rsidR="00F762A8" w:rsidSect="00A21A01">
      <w:headerReference w:type="default" r:id="rId32"/>
      <w:footerReference w:type="default" r:id="rId33"/>
      <w:pgSz w:w="11906" w:h="16838" w:code="9"/>
      <w:pgMar w:top="1049" w:right="1134" w:bottom="1474" w:left="1418" w:header="595" w:footer="624" w:gutter="652"/>
      <w:pgNumType w:start="1"/>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6E9A9A7" w14:textId="77777777" w:rsidR="00831616" w:rsidRDefault="00831616" w:rsidP="00962258">
      <w:pPr>
        <w:spacing w:after="0" w:line="240" w:lineRule="auto"/>
      </w:pPr>
      <w:r>
        <w:separator/>
      </w:r>
    </w:p>
  </w:endnote>
  <w:endnote w:type="continuationSeparator" w:id="0">
    <w:p w14:paraId="6C74885F" w14:textId="77777777" w:rsidR="00831616" w:rsidRDefault="00831616" w:rsidP="00962258">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EE"/>
    <w:family w:val="roman"/>
    <w:pitch w:val="variable"/>
    <w:sig w:usb0="E0002EFF" w:usb1="C000785B" w:usb2="00000009" w:usb3="00000000" w:csb0="000001FF" w:csb1="00000000"/>
  </w:font>
  <w:font w:name="Verdana">
    <w:panose1 w:val="020B0604030504040204"/>
    <w:charset w:val="EE"/>
    <w:family w:val="swiss"/>
    <w:pitch w:val="variable"/>
    <w:sig w:usb0="A00006FF" w:usb1="4000205B" w:usb2="00000010" w:usb3="00000000" w:csb0="0000019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EE"/>
    <w:family w:val="swiss"/>
    <w:pitch w:val="variable"/>
    <w:sig w:usb0="E0002EFF" w:usb1="C000785B" w:usb2="00000009" w:usb3="00000000" w:csb0="000001FF" w:csb1="00000000"/>
  </w:font>
  <w:font w:name="Segoe UI">
    <w:panose1 w:val="020B0502040204020203"/>
    <w:charset w:val="EE"/>
    <w:family w:val="swiss"/>
    <w:pitch w:val="variable"/>
    <w:sig w:usb0="E4002EFF" w:usb1="C000E47F" w:usb2="00000009" w:usb3="00000000" w:csb0="000001FF" w:csb1="00000000"/>
  </w:font>
  <w:font w:name="Calibri">
    <w:panose1 w:val="020F0502020204030204"/>
    <w:charset w:val="EE"/>
    <w:family w:val="swiss"/>
    <w:pitch w:val="variable"/>
    <w:sig w:usb0="E4002EFF" w:usb1="C000247B" w:usb2="00000009" w:usb3="00000000" w:csb0="000001FF" w:csb1="00000000"/>
  </w:font>
  <w:font w:name="Garamond">
    <w:panose1 w:val="02020404030301010803"/>
    <w:charset w:val="EE"/>
    <w:family w:val="roman"/>
    <w:pitch w:val="variable"/>
    <w:sig w:usb0="00000287"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Mkatabulky"/>
      <w:tblW w:w="10575"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284"/>
      <w:gridCol w:w="425"/>
      <w:gridCol w:w="8505"/>
    </w:tblGrid>
    <w:tr w:rsidR="007B3D58" w14:paraId="0EC6C59D" w14:textId="77777777" w:rsidTr="00EB46E5">
      <w:tc>
        <w:tcPr>
          <w:tcW w:w="1361" w:type="dxa"/>
          <w:tcMar>
            <w:left w:w="0" w:type="dxa"/>
            <w:right w:w="0" w:type="dxa"/>
          </w:tcMar>
          <w:vAlign w:val="bottom"/>
        </w:tcPr>
        <w:p w14:paraId="407D1A08" w14:textId="1DD2B113" w:rsidR="007B3D58" w:rsidRPr="00B8518B" w:rsidRDefault="007B3D58" w:rsidP="007145F3">
          <w:pPr>
            <w:pStyle w:val="Zpat"/>
            <w:jc w:val="right"/>
            <w:rPr>
              <w:rStyle w:val="slostrnky"/>
            </w:rPr>
          </w:pPr>
          <w:r w:rsidRPr="00B8518B">
            <w:rPr>
              <w:rStyle w:val="slostrnky"/>
            </w:rPr>
            <w:fldChar w:fldCharType="begin"/>
          </w:r>
          <w:r w:rsidRPr="00B8518B">
            <w:rPr>
              <w:rStyle w:val="slostrnky"/>
            </w:rPr>
            <w:instrText>PAGE   \* MERGEFORMAT</w:instrText>
          </w:r>
          <w:r w:rsidRPr="00B8518B">
            <w:rPr>
              <w:rStyle w:val="slostrnky"/>
            </w:rPr>
            <w:fldChar w:fldCharType="separate"/>
          </w:r>
          <w:r w:rsidR="00581936">
            <w:rPr>
              <w:rStyle w:val="slostrnky"/>
              <w:noProof/>
            </w:rPr>
            <w:t>8</w:t>
          </w:r>
          <w:r w:rsidRPr="00B8518B">
            <w:rPr>
              <w:rStyle w:val="slostrnky"/>
            </w:rPr>
            <w:fldChar w:fldCharType="end"/>
          </w:r>
          <w:r w:rsidRPr="00B8518B">
            <w:rPr>
              <w:rStyle w:val="slostrnky"/>
            </w:rPr>
            <w:t>/</w:t>
          </w:r>
          <w:r w:rsidRPr="007145F3">
            <w:rPr>
              <w:b/>
              <w:color w:val="FF5200" w:themeColor="accent2"/>
              <w:sz w:val="14"/>
              <w:szCs w:val="14"/>
            </w:rPr>
            <w:fldChar w:fldCharType="begin"/>
          </w:r>
          <w:r w:rsidRPr="007145F3">
            <w:rPr>
              <w:b/>
              <w:color w:val="FF5200" w:themeColor="accent2"/>
              <w:sz w:val="14"/>
              <w:szCs w:val="14"/>
            </w:rPr>
            <w:instrText xml:space="preserve"> SECTIONPAGES  \* Arabic  \* MERGEFORMAT </w:instrText>
          </w:r>
          <w:r w:rsidRPr="007145F3">
            <w:rPr>
              <w:b/>
              <w:color w:val="FF5200" w:themeColor="accent2"/>
              <w:sz w:val="14"/>
              <w:szCs w:val="14"/>
            </w:rPr>
            <w:fldChar w:fldCharType="separate"/>
          </w:r>
          <w:r w:rsidR="00622752">
            <w:rPr>
              <w:b/>
              <w:noProof/>
              <w:color w:val="FF5200" w:themeColor="accent2"/>
              <w:sz w:val="14"/>
              <w:szCs w:val="14"/>
            </w:rPr>
            <w:t>8</w:t>
          </w:r>
          <w:r w:rsidRPr="007145F3">
            <w:rPr>
              <w:b/>
              <w:noProof/>
              <w:color w:val="FF5200" w:themeColor="accent2"/>
              <w:sz w:val="14"/>
              <w:szCs w:val="14"/>
            </w:rPr>
            <w:fldChar w:fldCharType="end"/>
          </w:r>
        </w:p>
      </w:tc>
      <w:tc>
        <w:tcPr>
          <w:tcW w:w="284" w:type="dxa"/>
          <w:shd w:val="clear" w:color="auto" w:fill="auto"/>
          <w:tcMar>
            <w:left w:w="0" w:type="dxa"/>
            <w:right w:w="0" w:type="dxa"/>
          </w:tcMar>
        </w:tcPr>
        <w:p w14:paraId="1A5C71EF" w14:textId="77777777" w:rsidR="007B3D58" w:rsidRDefault="007B3D58" w:rsidP="00B8518B">
          <w:pPr>
            <w:pStyle w:val="Zpat"/>
          </w:pPr>
        </w:p>
      </w:tc>
      <w:tc>
        <w:tcPr>
          <w:tcW w:w="425" w:type="dxa"/>
          <w:shd w:val="clear" w:color="auto" w:fill="auto"/>
          <w:tcMar>
            <w:left w:w="0" w:type="dxa"/>
            <w:right w:w="0" w:type="dxa"/>
          </w:tcMar>
        </w:tcPr>
        <w:p w14:paraId="678BAD2C" w14:textId="77777777" w:rsidR="007B3D58" w:rsidRDefault="007B3D58" w:rsidP="00B8518B">
          <w:pPr>
            <w:pStyle w:val="Zpat"/>
          </w:pPr>
        </w:p>
      </w:tc>
      <w:tc>
        <w:tcPr>
          <w:tcW w:w="8505" w:type="dxa"/>
        </w:tcPr>
        <w:p w14:paraId="747F5888" w14:textId="77777777" w:rsidR="007B3D58" w:rsidRDefault="007B3D58" w:rsidP="00506DE0">
          <w:pPr>
            <w:pStyle w:val="Zpat0"/>
            <w:rPr>
              <w:b/>
            </w:rPr>
          </w:pPr>
          <w:r w:rsidRPr="00886B4D">
            <w:rPr>
              <w:b/>
            </w:rPr>
            <w:t xml:space="preserve">Smlouva o dílo na </w:t>
          </w:r>
          <w:r>
            <w:rPr>
              <w:b/>
            </w:rPr>
            <w:t>poskytování služeb</w:t>
          </w:r>
        </w:p>
        <w:p w14:paraId="54745AA8" w14:textId="77777777" w:rsidR="007B3D58" w:rsidRDefault="007B3D58" w:rsidP="00176814">
          <w:pPr>
            <w:pStyle w:val="Zpat0"/>
          </w:pPr>
        </w:p>
      </w:tc>
    </w:tr>
  </w:tbl>
  <w:p w14:paraId="7A97BEB2" w14:textId="77777777" w:rsidR="007B3D58" w:rsidRPr="00B8518B" w:rsidRDefault="007B3D58" w:rsidP="00B8518B">
    <w:pPr>
      <w:pStyle w:val="Zpat"/>
      <w:rPr>
        <w:sz w:val="2"/>
        <w:szCs w:val="2"/>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2D8F2E" w14:textId="77777777" w:rsidR="007B3D58" w:rsidRPr="00B8518B" w:rsidRDefault="007B3D58" w:rsidP="00460660">
    <w:pPr>
      <w:pStyle w:val="Zpat"/>
      <w:rPr>
        <w:sz w:val="2"/>
        <w:szCs w:val="2"/>
      </w:rPr>
    </w:pPr>
  </w:p>
  <w:p w14:paraId="33DA9FB8" w14:textId="77777777" w:rsidR="007B3D58" w:rsidRPr="00B8518B" w:rsidRDefault="007B3D58" w:rsidP="00F9740F">
    <w:pPr>
      <w:pStyle w:val="Zpat"/>
      <w:rPr>
        <w:sz w:val="2"/>
        <w:szCs w:val="2"/>
      </w:rPr>
    </w:pPr>
  </w:p>
  <w:p w14:paraId="652E2D0D" w14:textId="4670CA2E" w:rsidR="007B3D58" w:rsidRDefault="00815A9A" w:rsidP="00F9740F">
    <w:pPr>
      <w:pStyle w:val="Zpat"/>
      <w:rPr>
        <w:rFonts w:cs="Calibri"/>
        <w:szCs w:val="12"/>
      </w:rPr>
    </w:pPr>
    <w:r w:rsidRPr="00815A9A">
      <w:rPr>
        <w:noProof/>
        <w:lang w:eastAsia="cs-CZ"/>
      </w:rPr>
      <w:drawing>
        <wp:inline distT="0" distB="0" distL="0" distR="0" wp14:anchorId="70091BAD" wp14:editId="2877BB4D">
          <wp:extent cx="1098000" cy="630000"/>
          <wp:effectExtent l="0" t="0" r="6985" b="0"/>
          <wp:docPr id="3" name="Obrázek 3" descr="C:\Users\Pavlicova\AppData\Local\Temp\Temp1_jpg2 (1).zip\JPG\logo-barva.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Pavlicova\AppData\Local\Temp\Temp1_jpg2 (1).zip\JPG\logo-barva.jpg"/>
                  <pic:cNvPicPr>
                    <a:picLocks noChangeAspect="1" noChangeArrowheads="1"/>
                  </pic:cNvPicPr>
                </pic:nvPicPr>
                <pic:blipFill>
                  <a:blip r:embed="rId1" cstate="hqprint">
                    <a:extLst>
                      <a:ext uri="{28A0092B-C50C-407E-A947-70E740481C1C}">
                        <a14:useLocalDpi xmlns:a14="http://schemas.microsoft.com/office/drawing/2010/main" val="0"/>
                      </a:ext>
                    </a:extLst>
                  </a:blip>
                  <a:srcRect/>
                  <a:stretch>
                    <a:fillRect/>
                  </a:stretch>
                </pic:blipFill>
                <pic:spPr bwMode="auto">
                  <a:xfrm>
                    <a:off x="0" y="0"/>
                    <a:ext cx="1098000" cy="630000"/>
                  </a:xfrm>
                  <a:prstGeom prst="rect">
                    <a:avLst/>
                  </a:prstGeom>
                  <a:noFill/>
                  <a:ln>
                    <a:noFill/>
                  </a:ln>
                </pic:spPr>
              </pic:pic>
            </a:graphicData>
          </a:graphic>
        </wp:inline>
      </w:drawing>
    </w:r>
  </w:p>
  <w:p w14:paraId="378326CD" w14:textId="77777777" w:rsidR="007B3D58" w:rsidRPr="00460660" w:rsidRDefault="007B3D58">
    <w:pPr>
      <w:pStyle w:val="Zpat"/>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Mkatabulky"/>
      <w:tblW w:w="10575"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284"/>
      <w:gridCol w:w="425"/>
      <w:gridCol w:w="8505"/>
    </w:tblGrid>
    <w:tr w:rsidR="007B3D58" w14:paraId="2F44288B" w14:textId="77777777" w:rsidTr="00EB46E5">
      <w:tc>
        <w:tcPr>
          <w:tcW w:w="1361" w:type="dxa"/>
          <w:tcMar>
            <w:left w:w="0" w:type="dxa"/>
            <w:right w:w="0" w:type="dxa"/>
          </w:tcMar>
          <w:vAlign w:val="bottom"/>
        </w:tcPr>
        <w:p w14:paraId="2ABBDD31" w14:textId="2C3B96CF" w:rsidR="007B3D58" w:rsidRPr="00B8518B" w:rsidRDefault="007B3D58" w:rsidP="00502690">
          <w:pPr>
            <w:pStyle w:val="Zpat"/>
            <w:jc w:val="right"/>
            <w:rPr>
              <w:rStyle w:val="slostrnky"/>
            </w:rPr>
          </w:pPr>
          <w:r w:rsidRPr="00B8518B">
            <w:rPr>
              <w:rStyle w:val="slostrnky"/>
            </w:rPr>
            <w:fldChar w:fldCharType="begin"/>
          </w:r>
          <w:r w:rsidRPr="00B8518B">
            <w:rPr>
              <w:rStyle w:val="slostrnky"/>
            </w:rPr>
            <w:instrText>PAGE   \* MERGEFORMAT</w:instrText>
          </w:r>
          <w:r w:rsidRPr="00B8518B">
            <w:rPr>
              <w:rStyle w:val="slostrnky"/>
            </w:rPr>
            <w:fldChar w:fldCharType="separate"/>
          </w:r>
          <w:r w:rsidR="009B3F55">
            <w:rPr>
              <w:rStyle w:val="slostrnky"/>
              <w:noProof/>
            </w:rPr>
            <w:t>1</w:t>
          </w:r>
          <w:r w:rsidRPr="00B8518B">
            <w:rPr>
              <w:rStyle w:val="slostrnky"/>
            </w:rPr>
            <w:fldChar w:fldCharType="end"/>
          </w:r>
          <w:r w:rsidRPr="00B8518B">
            <w:rPr>
              <w:rStyle w:val="slostrnky"/>
            </w:rPr>
            <w:t>/</w:t>
          </w:r>
          <w:r w:rsidRPr="007145F3">
            <w:rPr>
              <w:b/>
              <w:color w:val="FF5200" w:themeColor="accent2"/>
              <w:sz w:val="14"/>
              <w:szCs w:val="14"/>
            </w:rPr>
            <w:fldChar w:fldCharType="begin"/>
          </w:r>
          <w:r w:rsidRPr="007145F3">
            <w:rPr>
              <w:b/>
              <w:color w:val="FF5200" w:themeColor="accent2"/>
              <w:sz w:val="14"/>
              <w:szCs w:val="14"/>
            </w:rPr>
            <w:instrText xml:space="preserve"> SECTIONPAGES  \* Arabic  \* MERGEFORMAT </w:instrText>
          </w:r>
          <w:r w:rsidRPr="007145F3">
            <w:rPr>
              <w:b/>
              <w:color w:val="FF5200" w:themeColor="accent2"/>
              <w:sz w:val="14"/>
              <w:szCs w:val="14"/>
            </w:rPr>
            <w:fldChar w:fldCharType="separate"/>
          </w:r>
          <w:r w:rsidR="00622752">
            <w:rPr>
              <w:b/>
              <w:noProof/>
              <w:color w:val="FF5200" w:themeColor="accent2"/>
              <w:sz w:val="14"/>
              <w:szCs w:val="14"/>
            </w:rPr>
            <w:t>1</w:t>
          </w:r>
          <w:r w:rsidRPr="007145F3">
            <w:rPr>
              <w:b/>
              <w:noProof/>
              <w:color w:val="FF5200" w:themeColor="accent2"/>
              <w:sz w:val="14"/>
              <w:szCs w:val="14"/>
            </w:rPr>
            <w:fldChar w:fldCharType="end"/>
          </w:r>
        </w:p>
      </w:tc>
      <w:tc>
        <w:tcPr>
          <w:tcW w:w="284" w:type="dxa"/>
          <w:shd w:val="clear" w:color="auto" w:fill="auto"/>
          <w:tcMar>
            <w:left w:w="0" w:type="dxa"/>
            <w:right w:w="0" w:type="dxa"/>
          </w:tcMar>
        </w:tcPr>
        <w:p w14:paraId="042166F0" w14:textId="77777777" w:rsidR="007B3D58" w:rsidRDefault="007B3D58" w:rsidP="00B8518B">
          <w:pPr>
            <w:pStyle w:val="Zpat"/>
          </w:pPr>
        </w:p>
      </w:tc>
      <w:tc>
        <w:tcPr>
          <w:tcW w:w="425" w:type="dxa"/>
          <w:shd w:val="clear" w:color="auto" w:fill="auto"/>
          <w:tcMar>
            <w:left w:w="0" w:type="dxa"/>
            <w:right w:w="0" w:type="dxa"/>
          </w:tcMar>
        </w:tcPr>
        <w:p w14:paraId="1076B944" w14:textId="77777777" w:rsidR="007B3D58" w:rsidRDefault="007B3D58" w:rsidP="00B8518B">
          <w:pPr>
            <w:pStyle w:val="Zpat"/>
          </w:pPr>
        </w:p>
      </w:tc>
      <w:tc>
        <w:tcPr>
          <w:tcW w:w="8505" w:type="dxa"/>
        </w:tcPr>
        <w:p w14:paraId="35AE2265" w14:textId="77777777" w:rsidR="007B3D58" w:rsidRPr="00143EC0" w:rsidRDefault="007B3D58" w:rsidP="00F422D3">
          <w:pPr>
            <w:pStyle w:val="Zpat0"/>
            <w:rPr>
              <w:b/>
            </w:rPr>
          </w:pPr>
          <w:r w:rsidRPr="00143EC0">
            <w:rPr>
              <w:b/>
            </w:rPr>
            <w:t>PŘÍLOHA č. 1</w:t>
          </w:r>
        </w:p>
        <w:p w14:paraId="746A5B79" w14:textId="77777777" w:rsidR="007B3D58" w:rsidRDefault="007B3D58" w:rsidP="0056713A">
          <w:pPr>
            <w:pStyle w:val="Zpat0"/>
          </w:pPr>
          <w:r w:rsidRPr="00886B4D">
            <w:rPr>
              <w:b/>
            </w:rPr>
            <w:t xml:space="preserve">Smlouva o dílo na </w:t>
          </w:r>
          <w:r>
            <w:rPr>
              <w:b/>
            </w:rPr>
            <w:t>poskytování služeb</w:t>
          </w:r>
        </w:p>
      </w:tc>
    </w:tr>
  </w:tbl>
  <w:p w14:paraId="64D43270" w14:textId="77777777" w:rsidR="007B3D58" w:rsidRPr="00B8518B" w:rsidRDefault="007B3D58" w:rsidP="00B8518B">
    <w:pPr>
      <w:pStyle w:val="Zpat"/>
      <w:rPr>
        <w:sz w:val="2"/>
        <w:szCs w:val="2"/>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Mkatabulky"/>
      <w:tblW w:w="10575"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284"/>
      <w:gridCol w:w="425"/>
      <w:gridCol w:w="8505"/>
    </w:tblGrid>
    <w:tr w:rsidR="007B3D58" w14:paraId="074CFC17" w14:textId="77777777" w:rsidTr="00EB46E5">
      <w:tc>
        <w:tcPr>
          <w:tcW w:w="1361" w:type="dxa"/>
          <w:tcMar>
            <w:left w:w="0" w:type="dxa"/>
            <w:right w:w="0" w:type="dxa"/>
          </w:tcMar>
          <w:vAlign w:val="bottom"/>
        </w:tcPr>
        <w:p w14:paraId="421A0F2C" w14:textId="7F8322BE" w:rsidR="007B3D58" w:rsidRPr="00B8518B" w:rsidRDefault="007B3D58" w:rsidP="00502690">
          <w:pPr>
            <w:pStyle w:val="Zpat"/>
            <w:jc w:val="right"/>
            <w:rPr>
              <w:rStyle w:val="slostrnky"/>
            </w:rPr>
          </w:pPr>
          <w:r w:rsidRPr="00B8518B">
            <w:rPr>
              <w:rStyle w:val="slostrnky"/>
            </w:rPr>
            <w:fldChar w:fldCharType="begin"/>
          </w:r>
          <w:r w:rsidRPr="00B8518B">
            <w:rPr>
              <w:rStyle w:val="slostrnky"/>
            </w:rPr>
            <w:instrText>PAGE   \* MERGEFORMAT</w:instrText>
          </w:r>
          <w:r w:rsidRPr="00B8518B">
            <w:rPr>
              <w:rStyle w:val="slostrnky"/>
            </w:rPr>
            <w:fldChar w:fldCharType="separate"/>
          </w:r>
          <w:r w:rsidR="009B3F55">
            <w:rPr>
              <w:rStyle w:val="slostrnky"/>
              <w:noProof/>
            </w:rPr>
            <w:t>1</w:t>
          </w:r>
          <w:r w:rsidRPr="00B8518B">
            <w:rPr>
              <w:rStyle w:val="slostrnky"/>
            </w:rPr>
            <w:fldChar w:fldCharType="end"/>
          </w:r>
          <w:r w:rsidRPr="00B8518B">
            <w:rPr>
              <w:rStyle w:val="slostrnky"/>
            </w:rPr>
            <w:t>/</w:t>
          </w:r>
          <w:r w:rsidRPr="007145F3">
            <w:rPr>
              <w:b/>
              <w:color w:val="FF5200" w:themeColor="accent2"/>
              <w:sz w:val="14"/>
              <w:szCs w:val="14"/>
            </w:rPr>
            <w:fldChar w:fldCharType="begin"/>
          </w:r>
          <w:r w:rsidRPr="007145F3">
            <w:rPr>
              <w:b/>
              <w:color w:val="FF5200" w:themeColor="accent2"/>
              <w:sz w:val="14"/>
              <w:szCs w:val="14"/>
            </w:rPr>
            <w:instrText xml:space="preserve"> SECTIONPAGES  \* Arabic  \* MERGEFORMAT </w:instrText>
          </w:r>
          <w:r w:rsidRPr="007145F3">
            <w:rPr>
              <w:b/>
              <w:color w:val="FF5200" w:themeColor="accent2"/>
              <w:sz w:val="14"/>
              <w:szCs w:val="14"/>
            </w:rPr>
            <w:fldChar w:fldCharType="separate"/>
          </w:r>
          <w:r w:rsidR="00622752">
            <w:rPr>
              <w:b/>
              <w:noProof/>
              <w:color w:val="FF5200" w:themeColor="accent2"/>
              <w:sz w:val="14"/>
              <w:szCs w:val="14"/>
            </w:rPr>
            <w:t>1</w:t>
          </w:r>
          <w:r w:rsidRPr="007145F3">
            <w:rPr>
              <w:b/>
              <w:noProof/>
              <w:color w:val="FF5200" w:themeColor="accent2"/>
              <w:sz w:val="14"/>
              <w:szCs w:val="14"/>
            </w:rPr>
            <w:fldChar w:fldCharType="end"/>
          </w:r>
        </w:p>
      </w:tc>
      <w:tc>
        <w:tcPr>
          <w:tcW w:w="284" w:type="dxa"/>
          <w:shd w:val="clear" w:color="auto" w:fill="auto"/>
          <w:tcMar>
            <w:left w:w="0" w:type="dxa"/>
            <w:right w:w="0" w:type="dxa"/>
          </w:tcMar>
        </w:tcPr>
        <w:p w14:paraId="7CC4E233" w14:textId="77777777" w:rsidR="007B3D58" w:rsidRDefault="007B3D58" w:rsidP="00B8518B">
          <w:pPr>
            <w:pStyle w:val="Zpat"/>
          </w:pPr>
        </w:p>
      </w:tc>
      <w:tc>
        <w:tcPr>
          <w:tcW w:w="425" w:type="dxa"/>
          <w:shd w:val="clear" w:color="auto" w:fill="auto"/>
          <w:tcMar>
            <w:left w:w="0" w:type="dxa"/>
            <w:right w:w="0" w:type="dxa"/>
          </w:tcMar>
        </w:tcPr>
        <w:p w14:paraId="2826A8DA" w14:textId="77777777" w:rsidR="007B3D58" w:rsidRDefault="007B3D58" w:rsidP="00B8518B">
          <w:pPr>
            <w:pStyle w:val="Zpat"/>
          </w:pPr>
        </w:p>
      </w:tc>
      <w:tc>
        <w:tcPr>
          <w:tcW w:w="8505" w:type="dxa"/>
        </w:tcPr>
        <w:p w14:paraId="6E288371" w14:textId="77777777" w:rsidR="007B3D58" w:rsidRPr="00143EC0" w:rsidRDefault="007B3D58" w:rsidP="00F422D3">
          <w:pPr>
            <w:pStyle w:val="Zpat0"/>
            <w:rPr>
              <w:b/>
            </w:rPr>
          </w:pPr>
          <w:r w:rsidRPr="00143EC0">
            <w:rPr>
              <w:b/>
            </w:rPr>
            <w:t>PŘÍLOHA č. 2</w:t>
          </w:r>
        </w:p>
        <w:p w14:paraId="2347747F" w14:textId="77777777" w:rsidR="007B3D58" w:rsidRDefault="007B3D58" w:rsidP="00F95FBD">
          <w:pPr>
            <w:pStyle w:val="Zpat0"/>
          </w:pPr>
          <w:r w:rsidRPr="00886B4D">
            <w:rPr>
              <w:b/>
            </w:rPr>
            <w:t xml:space="preserve">Smlouva o dílo na </w:t>
          </w:r>
          <w:r>
            <w:rPr>
              <w:b/>
            </w:rPr>
            <w:t>poskytování služeb</w:t>
          </w:r>
        </w:p>
      </w:tc>
    </w:tr>
  </w:tbl>
  <w:p w14:paraId="2F6FAA91" w14:textId="77777777" w:rsidR="007B3D58" w:rsidRPr="00B8518B" w:rsidRDefault="007B3D58" w:rsidP="00B8518B">
    <w:pPr>
      <w:pStyle w:val="Zpat"/>
      <w:rPr>
        <w:sz w:val="2"/>
        <w:szCs w:val="2"/>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Mkatabulky"/>
      <w:tblW w:w="10575"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284"/>
      <w:gridCol w:w="425"/>
      <w:gridCol w:w="8505"/>
    </w:tblGrid>
    <w:tr w:rsidR="007B3D58" w14:paraId="6C98C0FA" w14:textId="77777777" w:rsidTr="00EB46E5">
      <w:tc>
        <w:tcPr>
          <w:tcW w:w="1361" w:type="dxa"/>
          <w:tcMar>
            <w:left w:w="0" w:type="dxa"/>
            <w:right w:w="0" w:type="dxa"/>
          </w:tcMar>
          <w:vAlign w:val="bottom"/>
        </w:tcPr>
        <w:p w14:paraId="642F40FD" w14:textId="535AA64D" w:rsidR="007B3D58" w:rsidRPr="00B8518B" w:rsidRDefault="007B3D58" w:rsidP="00502690">
          <w:pPr>
            <w:pStyle w:val="Zpat"/>
            <w:jc w:val="right"/>
            <w:rPr>
              <w:rStyle w:val="slostrnky"/>
            </w:rPr>
          </w:pPr>
          <w:r w:rsidRPr="00B8518B">
            <w:rPr>
              <w:rStyle w:val="slostrnky"/>
            </w:rPr>
            <w:fldChar w:fldCharType="begin"/>
          </w:r>
          <w:r w:rsidRPr="00B8518B">
            <w:rPr>
              <w:rStyle w:val="slostrnky"/>
            </w:rPr>
            <w:instrText>PAGE   \* MERGEFORMAT</w:instrText>
          </w:r>
          <w:r w:rsidRPr="00B8518B">
            <w:rPr>
              <w:rStyle w:val="slostrnky"/>
            </w:rPr>
            <w:fldChar w:fldCharType="separate"/>
          </w:r>
          <w:r w:rsidR="009B3F55">
            <w:rPr>
              <w:rStyle w:val="slostrnky"/>
              <w:noProof/>
            </w:rPr>
            <w:t>1</w:t>
          </w:r>
          <w:r w:rsidRPr="00B8518B">
            <w:rPr>
              <w:rStyle w:val="slostrnky"/>
            </w:rPr>
            <w:fldChar w:fldCharType="end"/>
          </w:r>
          <w:r w:rsidRPr="00B8518B">
            <w:rPr>
              <w:rStyle w:val="slostrnky"/>
            </w:rPr>
            <w:t>/</w:t>
          </w:r>
          <w:r w:rsidRPr="007145F3">
            <w:rPr>
              <w:b/>
              <w:color w:val="FF5200" w:themeColor="accent2"/>
              <w:sz w:val="14"/>
              <w:szCs w:val="14"/>
            </w:rPr>
            <w:fldChar w:fldCharType="begin"/>
          </w:r>
          <w:r w:rsidRPr="007145F3">
            <w:rPr>
              <w:b/>
              <w:color w:val="FF5200" w:themeColor="accent2"/>
              <w:sz w:val="14"/>
              <w:szCs w:val="14"/>
            </w:rPr>
            <w:instrText xml:space="preserve"> SECTIONPAGES  \* Arabic  \* MERGEFORMAT </w:instrText>
          </w:r>
          <w:r w:rsidRPr="007145F3">
            <w:rPr>
              <w:b/>
              <w:color w:val="FF5200" w:themeColor="accent2"/>
              <w:sz w:val="14"/>
              <w:szCs w:val="14"/>
            </w:rPr>
            <w:fldChar w:fldCharType="separate"/>
          </w:r>
          <w:r w:rsidR="00622752">
            <w:rPr>
              <w:b/>
              <w:noProof/>
              <w:color w:val="FF5200" w:themeColor="accent2"/>
              <w:sz w:val="14"/>
              <w:szCs w:val="14"/>
            </w:rPr>
            <w:t>1</w:t>
          </w:r>
          <w:r w:rsidRPr="007145F3">
            <w:rPr>
              <w:b/>
              <w:noProof/>
              <w:color w:val="FF5200" w:themeColor="accent2"/>
              <w:sz w:val="14"/>
              <w:szCs w:val="14"/>
            </w:rPr>
            <w:fldChar w:fldCharType="end"/>
          </w:r>
        </w:p>
      </w:tc>
      <w:tc>
        <w:tcPr>
          <w:tcW w:w="284" w:type="dxa"/>
          <w:shd w:val="clear" w:color="auto" w:fill="auto"/>
          <w:tcMar>
            <w:left w:w="0" w:type="dxa"/>
            <w:right w:w="0" w:type="dxa"/>
          </w:tcMar>
        </w:tcPr>
        <w:p w14:paraId="03DD2792" w14:textId="77777777" w:rsidR="007B3D58" w:rsidRDefault="007B3D58" w:rsidP="00B8518B">
          <w:pPr>
            <w:pStyle w:val="Zpat"/>
          </w:pPr>
        </w:p>
      </w:tc>
      <w:tc>
        <w:tcPr>
          <w:tcW w:w="425" w:type="dxa"/>
          <w:shd w:val="clear" w:color="auto" w:fill="auto"/>
          <w:tcMar>
            <w:left w:w="0" w:type="dxa"/>
            <w:right w:w="0" w:type="dxa"/>
          </w:tcMar>
        </w:tcPr>
        <w:p w14:paraId="5643B09A" w14:textId="77777777" w:rsidR="007B3D58" w:rsidRDefault="007B3D58" w:rsidP="00B8518B">
          <w:pPr>
            <w:pStyle w:val="Zpat"/>
          </w:pPr>
        </w:p>
      </w:tc>
      <w:tc>
        <w:tcPr>
          <w:tcW w:w="8505" w:type="dxa"/>
        </w:tcPr>
        <w:p w14:paraId="7DDAF65B" w14:textId="77777777" w:rsidR="007B3D58" w:rsidRPr="00143EC0" w:rsidRDefault="007B3D58" w:rsidP="00F422D3">
          <w:pPr>
            <w:pStyle w:val="Zpat0"/>
            <w:rPr>
              <w:b/>
            </w:rPr>
          </w:pPr>
          <w:r w:rsidRPr="00143EC0">
            <w:rPr>
              <w:b/>
            </w:rPr>
            <w:t xml:space="preserve">PŘÍLOHA č. </w:t>
          </w:r>
          <w:r>
            <w:rPr>
              <w:b/>
            </w:rPr>
            <w:t>3</w:t>
          </w:r>
        </w:p>
        <w:p w14:paraId="542A0F46" w14:textId="77777777" w:rsidR="007B3D58" w:rsidRDefault="007B3D58" w:rsidP="00F95FBD">
          <w:pPr>
            <w:pStyle w:val="Zpat0"/>
          </w:pPr>
          <w:r w:rsidRPr="00886B4D">
            <w:rPr>
              <w:b/>
            </w:rPr>
            <w:t xml:space="preserve">Smlouva o dílo na </w:t>
          </w:r>
          <w:r>
            <w:rPr>
              <w:b/>
            </w:rPr>
            <w:t>poskytování služeb</w:t>
          </w:r>
        </w:p>
      </w:tc>
    </w:tr>
  </w:tbl>
  <w:p w14:paraId="3B301AC6" w14:textId="77777777" w:rsidR="007B3D58" w:rsidRPr="00B8518B" w:rsidRDefault="007B3D58" w:rsidP="00B8518B">
    <w:pPr>
      <w:pStyle w:val="Zpat"/>
      <w:rPr>
        <w:sz w:val="2"/>
        <w:szCs w:val="2"/>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Mkatabulky"/>
      <w:tblW w:w="10575"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284"/>
      <w:gridCol w:w="425"/>
      <w:gridCol w:w="8505"/>
    </w:tblGrid>
    <w:tr w:rsidR="007B3D58" w14:paraId="615E6E53" w14:textId="77777777" w:rsidTr="00EB46E5">
      <w:tc>
        <w:tcPr>
          <w:tcW w:w="1361" w:type="dxa"/>
          <w:tcMar>
            <w:left w:w="0" w:type="dxa"/>
            <w:right w:w="0" w:type="dxa"/>
          </w:tcMar>
          <w:vAlign w:val="bottom"/>
        </w:tcPr>
        <w:p w14:paraId="66371F00" w14:textId="78DA197C" w:rsidR="007B3D58" w:rsidRPr="00B8518B" w:rsidRDefault="007B3D58" w:rsidP="00502690">
          <w:pPr>
            <w:pStyle w:val="Zpat"/>
            <w:jc w:val="right"/>
            <w:rPr>
              <w:rStyle w:val="slostrnky"/>
            </w:rPr>
          </w:pPr>
          <w:r w:rsidRPr="00B8518B">
            <w:rPr>
              <w:rStyle w:val="slostrnky"/>
            </w:rPr>
            <w:fldChar w:fldCharType="begin"/>
          </w:r>
          <w:r w:rsidRPr="00B8518B">
            <w:rPr>
              <w:rStyle w:val="slostrnky"/>
            </w:rPr>
            <w:instrText>PAGE   \* MERGEFORMAT</w:instrText>
          </w:r>
          <w:r w:rsidRPr="00B8518B">
            <w:rPr>
              <w:rStyle w:val="slostrnky"/>
            </w:rPr>
            <w:fldChar w:fldCharType="separate"/>
          </w:r>
          <w:r w:rsidR="00DD5B6F">
            <w:rPr>
              <w:rStyle w:val="slostrnky"/>
              <w:noProof/>
            </w:rPr>
            <w:t>1</w:t>
          </w:r>
          <w:r w:rsidRPr="00B8518B">
            <w:rPr>
              <w:rStyle w:val="slostrnky"/>
            </w:rPr>
            <w:fldChar w:fldCharType="end"/>
          </w:r>
          <w:r w:rsidRPr="00B8518B">
            <w:rPr>
              <w:rStyle w:val="slostrnky"/>
            </w:rPr>
            <w:t>/</w:t>
          </w:r>
          <w:r w:rsidRPr="007145F3">
            <w:rPr>
              <w:b/>
              <w:color w:val="FF5200" w:themeColor="accent2"/>
              <w:sz w:val="14"/>
              <w:szCs w:val="14"/>
            </w:rPr>
            <w:fldChar w:fldCharType="begin"/>
          </w:r>
          <w:r w:rsidRPr="007145F3">
            <w:rPr>
              <w:b/>
              <w:color w:val="FF5200" w:themeColor="accent2"/>
              <w:sz w:val="14"/>
              <w:szCs w:val="14"/>
            </w:rPr>
            <w:instrText xml:space="preserve"> SECTIONPAGES  \* Arabic  \* MERGEFORMAT </w:instrText>
          </w:r>
          <w:r w:rsidRPr="007145F3">
            <w:rPr>
              <w:b/>
              <w:color w:val="FF5200" w:themeColor="accent2"/>
              <w:sz w:val="14"/>
              <w:szCs w:val="14"/>
            </w:rPr>
            <w:fldChar w:fldCharType="separate"/>
          </w:r>
          <w:r w:rsidR="00622752">
            <w:rPr>
              <w:b/>
              <w:noProof/>
              <w:color w:val="FF5200" w:themeColor="accent2"/>
              <w:sz w:val="14"/>
              <w:szCs w:val="14"/>
            </w:rPr>
            <w:t>1</w:t>
          </w:r>
          <w:r w:rsidRPr="007145F3">
            <w:rPr>
              <w:b/>
              <w:noProof/>
              <w:color w:val="FF5200" w:themeColor="accent2"/>
              <w:sz w:val="14"/>
              <w:szCs w:val="14"/>
            </w:rPr>
            <w:fldChar w:fldCharType="end"/>
          </w:r>
        </w:p>
      </w:tc>
      <w:tc>
        <w:tcPr>
          <w:tcW w:w="284" w:type="dxa"/>
          <w:shd w:val="clear" w:color="auto" w:fill="auto"/>
          <w:tcMar>
            <w:left w:w="0" w:type="dxa"/>
            <w:right w:w="0" w:type="dxa"/>
          </w:tcMar>
        </w:tcPr>
        <w:p w14:paraId="6BAD42E6" w14:textId="77777777" w:rsidR="007B3D58" w:rsidRDefault="007B3D58" w:rsidP="00B8518B">
          <w:pPr>
            <w:pStyle w:val="Zpat"/>
          </w:pPr>
        </w:p>
      </w:tc>
      <w:tc>
        <w:tcPr>
          <w:tcW w:w="425" w:type="dxa"/>
          <w:shd w:val="clear" w:color="auto" w:fill="auto"/>
          <w:tcMar>
            <w:left w:w="0" w:type="dxa"/>
            <w:right w:w="0" w:type="dxa"/>
          </w:tcMar>
        </w:tcPr>
        <w:p w14:paraId="70EC7414" w14:textId="77777777" w:rsidR="007B3D58" w:rsidRDefault="007B3D58" w:rsidP="00B8518B">
          <w:pPr>
            <w:pStyle w:val="Zpat"/>
          </w:pPr>
        </w:p>
      </w:tc>
      <w:tc>
        <w:tcPr>
          <w:tcW w:w="8505" w:type="dxa"/>
        </w:tcPr>
        <w:p w14:paraId="3A2E0D4A" w14:textId="77777777" w:rsidR="007B3D58" w:rsidRPr="00143EC0" w:rsidRDefault="007B3D58" w:rsidP="00F422D3">
          <w:pPr>
            <w:pStyle w:val="Zpat0"/>
            <w:rPr>
              <w:b/>
            </w:rPr>
          </w:pPr>
          <w:r w:rsidRPr="00143EC0">
            <w:rPr>
              <w:b/>
            </w:rPr>
            <w:t xml:space="preserve">PŘÍLOHA č. </w:t>
          </w:r>
          <w:r>
            <w:rPr>
              <w:b/>
            </w:rPr>
            <w:t>4</w:t>
          </w:r>
        </w:p>
        <w:p w14:paraId="13C0AAA0" w14:textId="77777777" w:rsidR="007B3D58" w:rsidRDefault="007B3D58" w:rsidP="00F95FBD">
          <w:pPr>
            <w:pStyle w:val="Zpat0"/>
          </w:pPr>
          <w:r w:rsidRPr="00886B4D">
            <w:rPr>
              <w:b/>
            </w:rPr>
            <w:t xml:space="preserve">Smlouva o dílo na </w:t>
          </w:r>
          <w:r>
            <w:rPr>
              <w:b/>
            </w:rPr>
            <w:t>poskytování služeb</w:t>
          </w:r>
        </w:p>
      </w:tc>
    </w:tr>
  </w:tbl>
  <w:p w14:paraId="7EBB5AD0" w14:textId="77777777" w:rsidR="007B3D58" w:rsidRPr="00B8518B" w:rsidRDefault="007B3D58" w:rsidP="00B8518B">
    <w:pPr>
      <w:pStyle w:val="Zpat"/>
      <w:rPr>
        <w:sz w:val="2"/>
        <w:szCs w:val="2"/>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Mkatabulky"/>
      <w:tblW w:w="10575"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284"/>
      <w:gridCol w:w="425"/>
      <w:gridCol w:w="8505"/>
    </w:tblGrid>
    <w:tr w:rsidR="007B3D58" w14:paraId="0B027937" w14:textId="77777777" w:rsidTr="00EB46E5">
      <w:tc>
        <w:tcPr>
          <w:tcW w:w="1361" w:type="dxa"/>
          <w:tcMar>
            <w:left w:w="0" w:type="dxa"/>
            <w:right w:w="0" w:type="dxa"/>
          </w:tcMar>
          <w:vAlign w:val="bottom"/>
        </w:tcPr>
        <w:p w14:paraId="5562C2F6" w14:textId="2FE49F4B" w:rsidR="007B3D58" w:rsidRPr="00B8518B" w:rsidRDefault="007B3D58" w:rsidP="00502690">
          <w:pPr>
            <w:pStyle w:val="Zpat"/>
            <w:jc w:val="right"/>
            <w:rPr>
              <w:rStyle w:val="slostrnky"/>
            </w:rPr>
          </w:pPr>
          <w:r w:rsidRPr="00B8518B">
            <w:rPr>
              <w:rStyle w:val="slostrnky"/>
            </w:rPr>
            <w:fldChar w:fldCharType="begin"/>
          </w:r>
          <w:r w:rsidRPr="00B8518B">
            <w:rPr>
              <w:rStyle w:val="slostrnky"/>
            </w:rPr>
            <w:instrText>PAGE   \* MERGEFORMAT</w:instrText>
          </w:r>
          <w:r w:rsidRPr="00B8518B">
            <w:rPr>
              <w:rStyle w:val="slostrnky"/>
            </w:rPr>
            <w:fldChar w:fldCharType="separate"/>
          </w:r>
          <w:r w:rsidR="00DD5B6F">
            <w:rPr>
              <w:rStyle w:val="slostrnky"/>
              <w:noProof/>
            </w:rPr>
            <w:t>1</w:t>
          </w:r>
          <w:r w:rsidRPr="00B8518B">
            <w:rPr>
              <w:rStyle w:val="slostrnky"/>
            </w:rPr>
            <w:fldChar w:fldCharType="end"/>
          </w:r>
          <w:r w:rsidRPr="00B8518B">
            <w:rPr>
              <w:rStyle w:val="slostrnky"/>
            </w:rPr>
            <w:t>/</w:t>
          </w:r>
          <w:r w:rsidRPr="007145F3">
            <w:rPr>
              <w:b/>
              <w:color w:val="FF5200" w:themeColor="accent2"/>
              <w:sz w:val="14"/>
              <w:szCs w:val="14"/>
            </w:rPr>
            <w:fldChar w:fldCharType="begin"/>
          </w:r>
          <w:r w:rsidRPr="007145F3">
            <w:rPr>
              <w:b/>
              <w:color w:val="FF5200" w:themeColor="accent2"/>
              <w:sz w:val="14"/>
              <w:szCs w:val="14"/>
            </w:rPr>
            <w:instrText xml:space="preserve"> SECTIONPAGES  \* Arabic  \* MERGEFORMAT </w:instrText>
          </w:r>
          <w:r w:rsidRPr="007145F3">
            <w:rPr>
              <w:b/>
              <w:color w:val="FF5200" w:themeColor="accent2"/>
              <w:sz w:val="14"/>
              <w:szCs w:val="14"/>
            </w:rPr>
            <w:fldChar w:fldCharType="separate"/>
          </w:r>
          <w:r w:rsidR="00622752">
            <w:rPr>
              <w:b/>
              <w:noProof/>
              <w:color w:val="FF5200" w:themeColor="accent2"/>
              <w:sz w:val="14"/>
              <w:szCs w:val="14"/>
            </w:rPr>
            <w:t>1</w:t>
          </w:r>
          <w:r w:rsidRPr="007145F3">
            <w:rPr>
              <w:b/>
              <w:noProof/>
              <w:color w:val="FF5200" w:themeColor="accent2"/>
              <w:sz w:val="14"/>
              <w:szCs w:val="14"/>
            </w:rPr>
            <w:fldChar w:fldCharType="end"/>
          </w:r>
        </w:p>
      </w:tc>
      <w:tc>
        <w:tcPr>
          <w:tcW w:w="284" w:type="dxa"/>
          <w:shd w:val="clear" w:color="auto" w:fill="auto"/>
          <w:tcMar>
            <w:left w:w="0" w:type="dxa"/>
            <w:right w:w="0" w:type="dxa"/>
          </w:tcMar>
        </w:tcPr>
        <w:p w14:paraId="48DE3C38" w14:textId="77777777" w:rsidR="007B3D58" w:rsidRDefault="007B3D58" w:rsidP="00B8518B">
          <w:pPr>
            <w:pStyle w:val="Zpat"/>
          </w:pPr>
        </w:p>
      </w:tc>
      <w:tc>
        <w:tcPr>
          <w:tcW w:w="425" w:type="dxa"/>
          <w:shd w:val="clear" w:color="auto" w:fill="auto"/>
          <w:tcMar>
            <w:left w:w="0" w:type="dxa"/>
            <w:right w:w="0" w:type="dxa"/>
          </w:tcMar>
        </w:tcPr>
        <w:p w14:paraId="10B91CEB" w14:textId="77777777" w:rsidR="007B3D58" w:rsidRDefault="007B3D58" w:rsidP="00B8518B">
          <w:pPr>
            <w:pStyle w:val="Zpat"/>
          </w:pPr>
        </w:p>
      </w:tc>
      <w:tc>
        <w:tcPr>
          <w:tcW w:w="8505" w:type="dxa"/>
        </w:tcPr>
        <w:p w14:paraId="28971E6B" w14:textId="77777777" w:rsidR="007B3D58" w:rsidRPr="00143EC0" w:rsidRDefault="007B3D58" w:rsidP="00F422D3">
          <w:pPr>
            <w:pStyle w:val="Zpat0"/>
            <w:rPr>
              <w:b/>
            </w:rPr>
          </w:pPr>
          <w:r w:rsidRPr="00143EC0">
            <w:rPr>
              <w:b/>
            </w:rPr>
            <w:t xml:space="preserve">PŘÍLOHA č. </w:t>
          </w:r>
          <w:r>
            <w:rPr>
              <w:b/>
            </w:rPr>
            <w:t>5</w:t>
          </w:r>
        </w:p>
        <w:p w14:paraId="4876A771" w14:textId="77777777" w:rsidR="007B3D58" w:rsidRDefault="007B3D58" w:rsidP="00F95FBD">
          <w:pPr>
            <w:pStyle w:val="Zpat0"/>
          </w:pPr>
          <w:r w:rsidRPr="00886B4D">
            <w:rPr>
              <w:b/>
            </w:rPr>
            <w:t xml:space="preserve">Smlouva o dílo na </w:t>
          </w:r>
          <w:r>
            <w:rPr>
              <w:b/>
            </w:rPr>
            <w:t>poskytování služeb</w:t>
          </w:r>
        </w:p>
      </w:tc>
    </w:tr>
  </w:tbl>
  <w:p w14:paraId="78F0DA51" w14:textId="77777777" w:rsidR="007B3D58" w:rsidRPr="00B8518B" w:rsidRDefault="007B3D58" w:rsidP="00B8518B">
    <w:pPr>
      <w:pStyle w:val="Zpat"/>
      <w:rPr>
        <w:sz w:val="2"/>
        <w:szCs w:val="2"/>
      </w:rP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Mkatabulky"/>
      <w:tblW w:w="10575"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284"/>
      <w:gridCol w:w="425"/>
      <w:gridCol w:w="8505"/>
    </w:tblGrid>
    <w:tr w:rsidR="007B3D58" w14:paraId="60389700" w14:textId="77777777" w:rsidTr="00EB46E5">
      <w:tc>
        <w:tcPr>
          <w:tcW w:w="1361" w:type="dxa"/>
          <w:tcMar>
            <w:left w:w="0" w:type="dxa"/>
            <w:right w:w="0" w:type="dxa"/>
          </w:tcMar>
          <w:vAlign w:val="bottom"/>
        </w:tcPr>
        <w:p w14:paraId="1EE200C3" w14:textId="2BC0D281" w:rsidR="007B3D58" w:rsidRPr="00B8518B" w:rsidRDefault="007B3D58" w:rsidP="00502690">
          <w:pPr>
            <w:pStyle w:val="Zpat"/>
            <w:jc w:val="right"/>
            <w:rPr>
              <w:rStyle w:val="slostrnky"/>
            </w:rPr>
          </w:pPr>
          <w:r w:rsidRPr="00B8518B">
            <w:rPr>
              <w:rStyle w:val="slostrnky"/>
            </w:rPr>
            <w:fldChar w:fldCharType="begin"/>
          </w:r>
          <w:r w:rsidRPr="00B8518B">
            <w:rPr>
              <w:rStyle w:val="slostrnky"/>
            </w:rPr>
            <w:instrText>PAGE   \* MERGEFORMAT</w:instrText>
          </w:r>
          <w:r w:rsidRPr="00B8518B">
            <w:rPr>
              <w:rStyle w:val="slostrnky"/>
            </w:rPr>
            <w:fldChar w:fldCharType="separate"/>
          </w:r>
          <w:r w:rsidR="00581936">
            <w:rPr>
              <w:rStyle w:val="slostrnky"/>
              <w:noProof/>
            </w:rPr>
            <w:t>2</w:t>
          </w:r>
          <w:r w:rsidRPr="00B8518B">
            <w:rPr>
              <w:rStyle w:val="slostrnky"/>
            </w:rPr>
            <w:fldChar w:fldCharType="end"/>
          </w:r>
          <w:r w:rsidRPr="00B8518B">
            <w:rPr>
              <w:rStyle w:val="slostrnky"/>
            </w:rPr>
            <w:t>/</w:t>
          </w:r>
          <w:r w:rsidRPr="007145F3">
            <w:rPr>
              <w:b/>
              <w:color w:val="FF5200" w:themeColor="accent2"/>
              <w:sz w:val="14"/>
              <w:szCs w:val="14"/>
            </w:rPr>
            <w:fldChar w:fldCharType="begin"/>
          </w:r>
          <w:r w:rsidRPr="007145F3">
            <w:rPr>
              <w:b/>
              <w:color w:val="FF5200" w:themeColor="accent2"/>
              <w:sz w:val="14"/>
              <w:szCs w:val="14"/>
            </w:rPr>
            <w:instrText xml:space="preserve"> SECTIONPAGES  \* Arabic  \* MERGEFORMAT </w:instrText>
          </w:r>
          <w:r w:rsidRPr="007145F3">
            <w:rPr>
              <w:b/>
              <w:color w:val="FF5200" w:themeColor="accent2"/>
              <w:sz w:val="14"/>
              <w:szCs w:val="14"/>
            </w:rPr>
            <w:fldChar w:fldCharType="separate"/>
          </w:r>
          <w:r w:rsidR="00622752">
            <w:rPr>
              <w:b/>
              <w:noProof/>
              <w:color w:val="FF5200" w:themeColor="accent2"/>
              <w:sz w:val="14"/>
              <w:szCs w:val="14"/>
            </w:rPr>
            <w:t>2</w:t>
          </w:r>
          <w:r w:rsidRPr="007145F3">
            <w:rPr>
              <w:b/>
              <w:noProof/>
              <w:color w:val="FF5200" w:themeColor="accent2"/>
              <w:sz w:val="14"/>
              <w:szCs w:val="14"/>
            </w:rPr>
            <w:fldChar w:fldCharType="end"/>
          </w:r>
        </w:p>
      </w:tc>
      <w:tc>
        <w:tcPr>
          <w:tcW w:w="284" w:type="dxa"/>
          <w:shd w:val="clear" w:color="auto" w:fill="auto"/>
          <w:tcMar>
            <w:left w:w="0" w:type="dxa"/>
            <w:right w:w="0" w:type="dxa"/>
          </w:tcMar>
        </w:tcPr>
        <w:p w14:paraId="5F43EEC9" w14:textId="77777777" w:rsidR="007B3D58" w:rsidRDefault="007B3D58" w:rsidP="00B8518B">
          <w:pPr>
            <w:pStyle w:val="Zpat"/>
          </w:pPr>
        </w:p>
      </w:tc>
      <w:tc>
        <w:tcPr>
          <w:tcW w:w="425" w:type="dxa"/>
          <w:shd w:val="clear" w:color="auto" w:fill="auto"/>
          <w:tcMar>
            <w:left w:w="0" w:type="dxa"/>
            <w:right w:w="0" w:type="dxa"/>
          </w:tcMar>
        </w:tcPr>
        <w:p w14:paraId="4C2C8CD4" w14:textId="77777777" w:rsidR="007B3D58" w:rsidRDefault="007B3D58" w:rsidP="00B8518B">
          <w:pPr>
            <w:pStyle w:val="Zpat"/>
          </w:pPr>
        </w:p>
      </w:tc>
      <w:tc>
        <w:tcPr>
          <w:tcW w:w="8505" w:type="dxa"/>
        </w:tcPr>
        <w:p w14:paraId="64238BDD" w14:textId="77777777" w:rsidR="007B3D58" w:rsidRPr="00143EC0" w:rsidRDefault="007B3D58" w:rsidP="00F422D3">
          <w:pPr>
            <w:pStyle w:val="Zpat0"/>
            <w:rPr>
              <w:b/>
            </w:rPr>
          </w:pPr>
          <w:r w:rsidRPr="00143EC0">
            <w:rPr>
              <w:b/>
            </w:rPr>
            <w:t xml:space="preserve">PŘÍLOHA č. </w:t>
          </w:r>
          <w:r>
            <w:rPr>
              <w:b/>
            </w:rPr>
            <w:t>6</w:t>
          </w:r>
        </w:p>
        <w:p w14:paraId="42B977E0" w14:textId="77777777" w:rsidR="007B3D58" w:rsidRDefault="007B3D58" w:rsidP="00F95FBD">
          <w:pPr>
            <w:pStyle w:val="Zpat0"/>
          </w:pPr>
          <w:r w:rsidRPr="00886B4D">
            <w:rPr>
              <w:b/>
            </w:rPr>
            <w:t xml:space="preserve">Smlouva o dílo na </w:t>
          </w:r>
          <w:r>
            <w:rPr>
              <w:b/>
            </w:rPr>
            <w:t>poskytování služeb</w:t>
          </w:r>
        </w:p>
      </w:tc>
    </w:tr>
  </w:tbl>
  <w:p w14:paraId="7605D7E7" w14:textId="77777777" w:rsidR="007B3D58" w:rsidRPr="00B8518B" w:rsidRDefault="007B3D58" w:rsidP="00B8518B">
    <w:pPr>
      <w:pStyle w:val="Zpat"/>
      <w:rPr>
        <w:sz w:val="2"/>
        <w:szCs w:val="2"/>
      </w:rP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Mkatabulky"/>
      <w:tblW w:w="10575"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284"/>
      <w:gridCol w:w="425"/>
      <w:gridCol w:w="8505"/>
    </w:tblGrid>
    <w:tr w:rsidR="007B3D58" w14:paraId="200B4099" w14:textId="77777777" w:rsidTr="00EB46E5">
      <w:tc>
        <w:tcPr>
          <w:tcW w:w="1361" w:type="dxa"/>
          <w:tcMar>
            <w:left w:w="0" w:type="dxa"/>
            <w:right w:w="0" w:type="dxa"/>
          </w:tcMar>
          <w:vAlign w:val="bottom"/>
        </w:tcPr>
        <w:p w14:paraId="49C203DA" w14:textId="7C9AFACF" w:rsidR="007B3D58" w:rsidRPr="00B8518B" w:rsidRDefault="007B3D58" w:rsidP="00502690">
          <w:pPr>
            <w:pStyle w:val="Zpat"/>
            <w:jc w:val="right"/>
            <w:rPr>
              <w:rStyle w:val="slostrnky"/>
            </w:rPr>
          </w:pPr>
          <w:r w:rsidRPr="00B8518B">
            <w:rPr>
              <w:rStyle w:val="slostrnky"/>
            </w:rPr>
            <w:fldChar w:fldCharType="begin"/>
          </w:r>
          <w:r w:rsidRPr="00B8518B">
            <w:rPr>
              <w:rStyle w:val="slostrnky"/>
            </w:rPr>
            <w:instrText>PAGE   \* MERGEFORMAT</w:instrText>
          </w:r>
          <w:r w:rsidRPr="00B8518B">
            <w:rPr>
              <w:rStyle w:val="slostrnky"/>
            </w:rPr>
            <w:fldChar w:fldCharType="separate"/>
          </w:r>
          <w:r w:rsidR="00DD5B6F">
            <w:rPr>
              <w:rStyle w:val="slostrnky"/>
              <w:noProof/>
            </w:rPr>
            <w:t>1</w:t>
          </w:r>
          <w:r w:rsidRPr="00B8518B">
            <w:rPr>
              <w:rStyle w:val="slostrnky"/>
            </w:rPr>
            <w:fldChar w:fldCharType="end"/>
          </w:r>
          <w:r w:rsidRPr="00B8518B">
            <w:rPr>
              <w:rStyle w:val="slostrnky"/>
            </w:rPr>
            <w:t>/</w:t>
          </w:r>
          <w:r w:rsidRPr="007145F3">
            <w:rPr>
              <w:b/>
              <w:color w:val="FF5200" w:themeColor="accent2"/>
              <w:sz w:val="14"/>
              <w:szCs w:val="14"/>
            </w:rPr>
            <w:fldChar w:fldCharType="begin"/>
          </w:r>
          <w:r w:rsidRPr="007145F3">
            <w:rPr>
              <w:b/>
              <w:color w:val="FF5200" w:themeColor="accent2"/>
              <w:sz w:val="14"/>
              <w:szCs w:val="14"/>
            </w:rPr>
            <w:instrText xml:space="preserve"> SECTIONPAGES  \* Arabic  \* MERGEFORMAT </w:instrText>
          </w:r>
          <w:r w:rsidRPr="007145F3">
            <w:rPr>
              <w:b/>
              <w:color w:val="FF5200" w:themeColor="accent2"/>
              <w:sz w:val="14"/>
              <w:szCs w:val="14"/>
            </w:rPr>
            <w:fldChar w:fldCharType="separate"/>
          </w:r>
          <w:r w:rsidR="00622752">
            <w:rPr>
              <w:b/>
              <w:noProof/>
              <w:color w:val="FF5200" w:themeColor="accent2"/>
              <w:sz w:val="14"/>
              <w:szCs w:val="14"/>
            </w:rPr>
            <w:t>1</w:t>
          </w:r>
          <w:r w:rsidRPr="007145F3">
            <w:rPr>
              <w:b/>
              <w:noProof/>
              <w:color w:val="FF5200" w:themeColor="accent2"/>
              <w:sz w:val="14"/>
              <w:szCs w:val="14"/>
            </w:rPr>
            <w:fldChar w:fldCharType="end"/>
          </w:r>
        </w:p>
      </w:tc>
      <w:tc>
        <w:tcPr>
          <w:tcW w:w="284" w:type="dxa"/>
          <w:shd w:val="clear" w:color="auto" w:fill="auto"/>
          <w:tcMar>
            <w:left w:w="0" w:type="dxa"/>
            <w:right w:w="0" w:type="dxa"/>
          </w:tcMar>
        </w:tcPr>
        <w:p w14:paraId="331A984A" w14:textId="77777777" w:rsidR="007B3D58" w:rsidRDefault="007B3D58" w:rsidP="00B8518B">
          <w:pPr>
            <w:pStyle w:val="Zpat"/>
          </w:pPr>
        </w:p>
      </w:tc>
      <w:tc>
        <w:tcPr>
          <w:tcW w:w="425" w:type="dxa"/>
          <w:shd w:val="clear" w:color="auto" w:fill="auto"/>
          <w:tcMar>
            <w:left w:w="0" w:type="dxa"/>
            <w:right w:w="0" w:type="dxa"/>
          </w:tcMar>
        </w:tcPr>
        <w:p w14:paraId="1E511D69" w14:textId="77777777" w:rsidR="007B3D58" w:rsidRDefault="007B3D58" w:rsidP="00B8518B">
          <w:pPr>
            <w:pStyle w:val="Zpat"/>
          </w:pPr>
        </w:p>
      </w:tc>
      <w:tc>
        <w:tcPr>
          <w:tcW w:w="8505" w:type="dxa"/>
        </w:tcPr>
        <w:p w14:paraId="28E20669" w14:textId="77777777" w:rsidR="007B3D58" w:rsidRPr="00143EC0" w:rsidRDefault="007B3D58" w:rsidP="00F422D3">
          <w:pPr>
            <w:pStyle w:val="Zpat0"/>
            <w:rPr>
              <w:b/>
            </w:rPr>
          </w:pPr>
          <w:r w:rsidRPr="00143EC0">
            <w:rPr>
              <w:b/>
            </w:rPr>
            <w:t xml:space="preserve">PŘÍLOHA č. </w:t>
          </w:r>
          <w:r>
            <w:rPr>
              <w:b/>
            </w:rPr>
            <w:t>7</w:t>
          </w:r>
        </w:p>
        <w:p w14:paraId="021CA5A4" w14:textId="77777777" w:rsidR="007B3D58" w:rsidRDefault="007B3D58" w:rsidP="00F95FBD">
          <w:pPr>
            <w:pStyle w:val="Zpat0"/>
          </w:pPr>
          <w:r w:rsidRPr="00886B4D">
            <w:rPr>
              <w:b/>
            </w:rPr>
            <w:t xml:space="preserve">Smlouva o dílo na </w:t>
          </w:r>
          <w:r>
            <w:rPr>
              <w:b/>
            </w:rPr>
            <w:t>poskytování služeb</w:t>
          </w:r>
        </w:p>
      </w:tc>
    </w:tr>
  </w:tbl>
  <w:p w14:paraId="6AB9F404" w14:textId="77777777" w:rsidR="007B3D58" w:rsidRPr="00B8518B" w:rsidRDefault="007B3D58" w:rsidP="00B8518B">
    <w:pPr>
      <w:pStyle w:val="Zpat"/>
      <w:rPr>
        <w:sz w:val="2"/>
        <w:szCs w:val="2"/>
      </w:rP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Mkatabulky"/>
      <w:tblW w:w="10575"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284"/>
      <w:gridCol w:w="425"/>
      <w:gridCol w:w="8505"/>
    </w:tblGrid>
    <w:tr w:rsidR="007B3D58" w14:paraId="2D5A9328" w14:textId="77777777" w:rsidTr="00EB46E5">
      <w:tc>
        <w:tcPr>
          <w:tcW w:w="1361" w:type="dxa"/>
          <w:tcMar>
            <w:left w:w="0" w:type="dxa"/>
            <w:right w:w="0" w:type="dxa"/>
          </w:tcMar>
          <w:vAlign w:val="bottom"/>
        </w:tcPr>
        <w:p w14:paraId="520EB415" w14:textId="5A809E6C" w:rsidR="007B3D58" w:rsidRPr="00B8518B" w:rsidRDefault="007B3D58" w:rsidP="00502690">
          <w:pPr>
            <w:pStyle w:val="Zpat"/>
            <w:jc w:val="right"/>
            <w:rPr>
              <w:rStyle w:val="slostrnky"/>
            </w:rPr>
          </w:pPr>
          <w:r w:rsidRPr="00B8518B">
            <w:rPr>
              <w:rStyle w:val="slostrnky"/>
            </w:rPr>
            <w:fldChar w:fldCharType="begin"/>
          </w:r>
          <w:r w:rsidRPr="00B8518B">
            <w:rPr>
              <w:rStyle w:val="slostrnky"/>
            </w:rPr>
            <w:instrText>PAGE   \* MERGEFORMAT</w:instrText>
          </w:r>
          <w:r w:rsidRPr="00B8518B">
            <w:rPr>
              <w:rStyle w:val="slostrnky"/>
            </w:rPr>
            <w:fldChar w:fldCharType="separate"/>
          </w:r>
          <w:r w:rsidR="009B3F55">
            <w:rPr>
              <w:rStyle w:val="slostrnky"/>
              <w:noProof/>
            </w:rPr>
            <w:t>1</w:t>
          </w:r>
          <w:r w:rsidRPr="00B8518B">
            <w:rPr>
              <w:rStyle w:val="slostrnky"/>
            </w:rPr>
            <w:fldChar w:fldCharType="end"/>
          </w:r>
          <w:r w:rsidRPr="00B8518B">
            <w:rPr>
              <w:rStyle w:val="slostrnky"/>
            </w:rPr>
            <w:t>/</w:t>
          </w:r>
          <w:r w:rsidRPr="007145F3">
            <w:rPr>
              <w:b/>
              <w:color w:val="FF5200" w:themeColor="accent2"/>
              <w:sz w:val="14"/>
              <w:szCs w:val="14"/>
            </w:rPr>
            <w:fldChar w:fldCharType="begin"/>
          </w:r>
          <w:r w:rsidRPr="007145F3">
            <w:rPr>
              <w:b/>
              <w:color w:val="FF5200" w:themeColor="accent2"/>
              <w:sz w:val="14"/>
              <w:szCs w:val="14"/>
            </w:rPr>
            <w:instrText xml:space="preserve"> SECTIONPAGES  \* Arabic  \* MERGEFORMAT </w:instrText>
          </w:r>
          <w:r w:rsidRPr="007145F3">
            <w:rPr>
              <w:b/>
              <w:color w:val="FF5200" w:themeColor="accent2"/>
              <w:sz w:val="14"/>
              <w:szCs w:val="14"/>
            </w:rPr>
            <w:fldChar w:fldCharType="separate"/>
          </w:r>
          <w:r w:rsidR="00622752">
            <w:rPr>
              <w:b/>
              <w:noProof/>
              <w:color w:val="FF5200" w:themeColor="accent2"/>
              <w:sz w:val="14"/>
              <w:szCs w:val="14"/>
            </w:rPr>
            <w:t>1</w:t>
          </w:r>
          <w:r w:rsidRPr="007145F3">
            <w:rPr>
              <w:b/>
              <w:noProof/>
              <w:color w:val="FF5200" w:themeColor="accent2"/>
              <w:sz w:val="14"/>
              <w:szCs w:val="14"/>
            </w:rPr>
            <w:fldChar w:fldCharType="end"/>
          </w:r>
        </w:p>
      </w:tc>
      <w:tc>
        <w:tcPr>
          <w:tcW w:w="284" w:type="dxa"/>
          <w:shd w:val="clear" w:color="auto" w:fill="auto"/>
          <w:tcMar>
            <w:left w:w="0" w:type="dxa"/>
            <w:right w:w="0" w:type="dxa"/>
          </w:tcMar>
        </w:tcPr>
        <w:p w14:paraId="191F693D" w14:textId="77777777" w:rsidR="007B3D58" w:rsidRDefault="007B3D58" w:rsidP="00B8518B">
          <w:pPr>
            <w:pStyle w:val="Zpat"/>
          </w:pPr>
        </w:p>
      </w:tc>
      <w:tc>
        <w:tcPr>
          <w:tcW w:w="425" w:type="dxa"/>
          <w:shd w:val="clear" w:color="auto" w:fill="auto"/>
          <w:tcMar>
            <w:left w:w="0" w:type="dxa"/>
            <w:right w:w="0" w:type="dxa"/>
          </w:tcMar>
        </w:tcPr>
        <w:p w14:paraId="65151A4E" w14:textId="77777777" w:rsidR="007B3D58" w:rsidRDefault="007B3D58" w:rsidP="00B8518B">
          <w:pPr>
            <w:pStyle w:val="Zpat"/>
          </w:pPr>
        </w:p>
      </w:tc>
      <w:tc>
        <w:tcPr>
          <w:tcW w:w="8505" w:type="dxa"/>
        </w:tcPr>
        <w:p w14:paraId="759F17AC" w14:textId="77777777" w:rsidR="007B3D58" w:rsidRPr="00143EC0" w:rsidRDefault="007B3D58" w:rsidP="00F422D3">
          <w:pPr>
            <w:pStyle w:val="Zpat0"/>
            <w:rPr>
              <w:b/>
            </w:rPr>
          </w:pPr>
          <w:r w:rsidRPr="00143EC0">
            <w:rPr>
              <w:b/>
            </w:rPr>
            <w:t xml:space="preserve">PŘÍLOHA č. </w:t>
          </w:r>
          <w:r>
            <w:rPr>
              <w:b/>
            </w:rPr>
            <w:t>8</w:t>
          </w:r>
        </w:p>
        <w:p w14:paraId="735C0C8E" w14:textId="77777777" w:rsidR="007B3D58" w:rsidRDefault="007B3D58" w:rsidP="00F95FBD">
          <w:pPr>
            <w:pStyle w:val="Zpat0"/>
          </w:pPr>
          <w:r w:rsidRPr="00886B4D">
            <w:rPr>
              <w:b/>
            </w:rPr>
            <w:t xml:space="preserve">Smlouva o dílo na </w:t>
          </w:r>
          <w:r>
            <w:rPr>
              <w:b/>
            </w:rPr>
            <w:t>poskytování služeb</w:t>
          </w:r>
        </w:p>
      </w:tc>
    </w:tr>
  </w:tbl>
  <w:p w14:paraId="06CC2AD8" w14:textId="77777777" w:rsidR="007B3D58" w:rsidRPr="00B8518B" w:rsidRDefault="007B3D58" w:rsidP="00B8518B">
    <w:pPr>
      <w:pStyle w:val="Zpat"/>
      <w:rPr>
        <w:sz w:val="2"/>
        <w:szCs w:val="2"/>
      </w:rP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Mkatabulky"/>
      <w:tblW w:w="10575"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284"/>
      <w:gridCol w:w="425"/>
      <w:gridCol w:w="8505"/>
    </w:tblGrid>
    <w:tr w:rsidR="007B3D58" w14:paraId="2C42EE45" w14:textId="77777777" w:rsidTr="00EB46E5">
      <w:tc>
        <w:tcPr>
          <w:tcW w:w="1361" w:type="dxa"/>
          <w:tcMar>
            <w:left w:w="0" w:type="dxa"/>
            <w:right w:w="0" w:type="dxa"/>
          </w:tcMar>
          <w:vAlign w:val="bottom"/>
        </w:tcPr>
        <w:p w14:paraId="7F8FD290" w14:textId="5AB60DF2" w:rsidR="007B3D58" w:rsidRPr="00B8518B" w:rsidRDefault="007B3D58" w:rsidP="00502690">
          <w:pPr>
            <w:pStyle w:val="Zpat"/>
            <w:jc w:val="right"/>
            <w:rPr>
              <w:rStyle w:val="slostrnky"/>
            </w:rPr>
          </w:pPr>
          <w:r w:rsidRPr="00B8518B">
            <w:rPr>
              <w:rStyle w:val="slostrnky"/>
            </w:rPr>
            <w:fldChar w:fldCharType="begin"/>
          </w:r>
          <w:r w:rsidRPr="00B8518B">
            <w:rPr>
              <w:rStyle w:val="slostrnky"/>
            </w:rPr>
            <w:instrText>PAGE   \* MERGEFORMAT</w:instrText>
          </w:r>
          <w:r w:rsidRPr="00B8518B">
            <w:rPr>
              <w:rStyle w:val="slostrnky"/>
            </w:rPr>
            <w:fldChar w:fldCharType="separate"/>
          </w:r>
          <w:r w:rsidR="009B3F55">
            <w:rPr>
              <w:rStyle w:val="slostrnky"/>
              <w:noProof/>
            </w:rPr>
            <w:t>1</w:t>
          </w:r>
          <w:r w:rsidRPr="00B8518B">
            <w:rPr>
              <w:rStyle w:val="slostrnky"/>
            </w:rPr>
            <w:fldChar w:fldCharType="end"/>
          </w:r>
          <w:r w:rsidRPr="00B8518B">
            <w:rPr>
              <w:rStyle w:val="slostrnky"/>
            </w:rPr>
            <w:t>/</w:t>
          </w:r>
          <w:r w:rsidRPr="007145F3">
            <w:rPr>
              <w:b/>
              <w:color w:val="FF5200" w:themeColor="accent2"/>
              <w:sz w:val="14"/>
              <w:szCs w:val="14"/>
            </w:rPr>
            <w:fldChar w:fldCharType="begin"/>
          </w:r>
          <w:r w:rsidRPr="007145F3">
            <w:rPr>
              <w:b/>
              <w:color w:val="FF5200" w:themeColor="accent2"/>
              <w:sz w:val="14"/>
              <w:szCs w:val="14"/>
            </w:rPr>
            <w:instrText xml:space="preserve"> SECTIONPAGES  \* Arabic  \* MERGEFORMAT </w:instrText>
          </w:r>
          <w:r w:rsidRPr="007145F3">
            <w:rPr>
              <w:b/>
              <w:color w:val="FF5200" w:themeColor="accent2"/>
              <w:sz w:val="14"/>
              <w:szCs w:val="14"/>
            </w:rPr>
            <w:fldChar w:fldCharType="separate"/>
          </w:r>
          <w:r w:rsidR="00622752">
            <w:rPr>
              <w:b/>
              <w:noProof/>
              <w:color w:val="FF5200" w:themeColor="accent2"/>
              <w:sz w:val="14"/>
              <w:szCs w:val="14"/>
            </w:rPr>
            <w:t>1</w:t>
          </w:r>
          <w:r w:rsidRPr="007145F3">
            <w:rPr>
              <w:b/>
              <w:noProof/>
              <w:color w:val="FF5200" w:themeColor="accent2"/>
              <w:sz w:val="14"/>
              <w:szCs w:val="14"/>
            </w:rPr>
            <w:fldChar w:fldCharType="end"/>
          </w:r>
        </w:p>
      </w:tc>
      <w:tc>
        <w:tcPr>
          <w:tcW w:w="284" w:type="dxa"/>
          <w:shd w:val="clear" w:color="auto" w:fill="auto"/>
          <w:tcMar>
            <w:left w:w="0" w:type="dxa"/>
            <w:right w:w="0" w:type="dxa"/>
          </w:tcMar>
        </w:tcPr>
        <w:p w14:paraId="4B8DD3E0" w14:textId="77777777" w:rsidR="007B3D58" w:rsidRDefault="007B3D58" w:rsidP="00B8518B">
          <w:pPr>
            <w:pStyle w:val="Zpat"/>
          </w:pPr>
        </w:p>
      </w:tc>
      <w:tc>
        <w:tcPr>
          <w:tcW w:w="425" w:type="dxa"/>
          <w:shd w:val="clear" w:color="auto" w:fill="auto"/>
          <w:tcMar>
            <w:left w:w="0" w:type="dxa"/>
            <w:right w:w="0" w:type="dxa"/>
          </w:tcMar>
        </w:tcPr>
        <w:p w14:paraId="1B061211" w14:textId="77777777" w:rsidR="007B3D58" w:rsidRDefault="007B3D58" w:rsidP="00B8518B">
          <w:pPr>
            <w:pStyle w:val="Zpat"/>
          </w:pPr>
        </w:p>
      </w:tc>
      <w:tc>
        <w:tcPr>
          <w:tcW w:w="8505" w:type="dxa"/>
        </w:tcPr>
        <w:p w14:paraId="52EFD9E9" w14:textId="77777777" w:rsidR="007B3D58" w:rsidRPr="00143EC0" w:rsidRDefault="007B3D58" w:rsidP="00F422D3">
          <w:pPr>
            <w:pStyle w:val="Zpat0"/>
            <w:rPr>
              <w:b/>
            </w:rPr>
          </w:pPr>
          <w:r w:rsidRPr="00143EC0">
            <w:rPr>
              <w:b/>
            </w:rPr>
            <w:t>Přílo</w:t>
          </w:r>
          <w:r>
            <w:rPr>
              <w:b/>
            </w:rPr>
            <w:t xml:space="preserve">ha </w:t>
          </w:r>
          <w:r w:rsidRPr="00143EC0">
            <w:rPr>
              <w:b/>
            </w:rPr>
            <w:t>č.</w:t>
          </w:r>
          <w:r>
            <w:rPr>
              <w:b/>
            </w:rPr>
            <w:t xml:space="preserve"> 9</w:t>
          </w:r>
        </w:p>
        <w:p w14:paraId="5687A146" w14:textId="77777777" w:rsidR="007B3D58" w:rsidRDefault="007B3D58" w:rsidP="00F95FBD">
          <w:pPr>
            <w:pStyle w:val="Zpat0"/>
          </w:pPr>
          <w:r w:rsidRPr="00886B4D">
            <w:rPr>
              <w:b/>
            </w:rPr>
            <w:t xml:space="preserve">Smlouva o dílo na </w:t>
          </w:r>
          <w:r>
            <w:rPr>
              <w:b/>
            </w:rPr>
            <w:t>poskytování služeb</w:t>
          </w:r>
        </w:p>
      </w:tc>
    </w:tr>
  </w:tbl>
  <w:p w14:paraId="1EBB9FDD" w14:textId="77777777" w:rsidR="007B3D58" w:rsidRPr="00B8518B" w:rsidRDefault="007B3D58" w:rsidP="00B8518B">
    <w:pPr>
      <w:pStyle w:val="Zpat"/>
      <w:rPr>
        <w:sz w:val="2"/>
        <w:szCs w:val="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09F94FB" w14:textId="77777777" w:rsidR="00831616" w:rsidRDefault="00831616" w:rsidP="00962258">
      <w:pPr>
        <w:spacing w:after="0" w:line="240" w:lineRule="auto"/>
      </w:pPr>
      <w:r>
        <w:separator/>
      </w:r>
    </w:p>
  </w:footnote>
  <w:footnote w:type="continuationSeparator" w:id="0">
    <w:p w14:paraId="2DE508AE" w14:textId="77777777" w:rsidR="00831616" w:rsidRDefault="00831616" w:rsidP="00962258">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Mkatabulky"/>
      <w:tblW w:w="10517"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3458"/>
      <w:gridCol w:w="5698"/>
    </w:tblGrid>
    <w:tr w:rsidR="007B3D58" w14:paraId="26FF851F" w14:textId="77777777" w:rsidTr="00C02D0A">
      <w:trPr>
        <w:trHeight w:hRule="exact" w:val="454"/>
      </w:trPr>
      <w:tc>
        <w:tcPr>
          <w:tcW w:w="1361" w:type="dxa"/>
          <w:tcMar>
            <w:top w:w="57" w:type="dxa"/>
            <w:left w:w="0" w:type="dxa"/>
            <w:right w:w="0" w:type="dxa"/>
          </w:tcMar>
        </w:tcPr>
        <w:p w14:paraId="58D921D0" w14:textId="77777777" w:rsidR="007B3D58" w:rsidRPr="00B8518B" w:rsidRDefault="007B3D58" w:rsidP="00523EA7">
          <w:pPr>
            <w:pStyle w:val="Zpat"/>
            <w:rPr>
              <w:rStyle w:val="slostrnky"/>
            </w:rPr>
          </w:pPr>
        </w:p>
      </w:tc>
      <w:tc>
        <w:tcPr>
          <w:tcW w:w="3458" w:type="dxa"/>
          <w:shd w:val="clear" w:color="auto" w:fill="auto"/>
          <w:tcMar>
            <w:top w:w="57" w:type="dxa"/>
            <w:left w:w="0" w:type="dxa"/>
            <w:right w:w="0" w:type="dxa"/>
          </w:tcMar>
        </w:tcPr>
        <w:p w14:paraId="1CF3204D" w14:textId="77777777" w:rsidR="007B3D58" w:rsidRDefault="007B3D58" w:rsidP="00523EA7">
          <w:pPr>
            <w:pStyle w:val="Zpat"/>
          </w:pPr>
        </w:p>
      </w:tc>
      <w:tc>
        <w:tcPr>
          <w:tcW w:w="5698" w:type="dxa"/>
          <w:shd w:val="clear" w:color="auto" w:fill="auto"/>
          <w:tcMar>
            <w:top w:w="57" w:type="dxa"/>
            <w:left w:w="0" w:type="dxa"/>
            <w:right w:w="0" w:type="dxa"/>
          </w:tcMar>
        </w:tcPr>
        <w:p w14:paraId="362AE77D" w14:textId="77777777" w:rsidR="007B3D58" w:rsidRPr="00D6163D" w:rsidRDefault="007B3D58" w:rsidP="00D6163D">
          <w:pPr>
            <w:pStyle w:val="Druhdokumentu"/>
          </w:pPr>
        </w:p>
      </w:tc>
    </w:tr>
  </w:tbl>
  <w:p w14:paraId="33A2C084" w14:textId="77777777" w:rsidR="007B3D58" w:rsidRPr="00D6163D" w:rsidRDefault="007B3D58">
    <w:pPr>
      <w:pStyle w:val="Zhlav"/>
      <w:rPr>
        <w:sz w:val="8"/>
        <w:szCs w:val="8"/>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Mkatabulky"/>
      <w:tblW w:w="10575"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3458"/>
      <w:gridCol w:w="5756"/>
    </w:tblGrid>
    <w:tr w:rsidR="007B3D58" w14:paraId="125F3090" w14:textId="77777777" w:rsidTr="00B22106">
      <w:trPr>
        <w:trHeight w:hRule="exact" w:val="936"/>
      </w:trPr>
      <w:tc>
        <w:tcPr>
          <w:tcW w:w="1361" w:type="dxa"/>
          <w:tcMar>
            <w:left w:w="0" w:type="dxa"/>
            <w:right w:w="0" w:type="dxa"/>
          </w:tcMar>
        </w:tcPr>
        <w:p w14:paraId="64F75280" w14:textId="77777777" w:rsidR="007B3D58" w:rsidRPr="00B8518B" w:rsidRDefault="007B3D58" w:rsidP="00FC6389">
          <w:pPr>
            <w:pStyle w:val="Zpat"/>
            <w:rPr>
              <w:rStyle w:val="slostrnky"/>
            </w:rPr>
          </w:pPr>
        </w:p>
      </w:tc>
      <w:tc>
        <w:tcPr>
          <w:tcW w:w="3458" w:type="dxa"/>
          <w:shd w:val="clear" w:color="auto" w:fill="auto"/>
          <w:tcMar>
            <w:left w:w="0" w:type="dxa"/>
            <w:right w:w="0" w:type="dxa"/>
          </w:tcMar>
        </w:tcPr>
        <w:p w14:paraId="7F24DA5A" w14:textId="77777777" w:rsidR="007B3D58" w:rsidRDefault="007B3D58" w:rsidP="00FC6389">
          <w:pPr>
            <w:pStyle w:val="Zpat"/>
          </w:pPr>
          <w:r>
            <w:rPr>
              <w:noProof/>
              <w:lang w:eastAsia="cs-CZ"/>
            </w:rPr>
            <w:drawing>
              <wp:anchor distT="0" distB="0" distL="114300" distR="114300" simplePos="0" relativeHeight="251659264" behindDoc="0" locked="1" layoutInCell="1" allowOverlap="1" wp14:anchorId="456F4B12" wp14:editId="599FD56B">
                <wp:simplePos x="0" y="0"/>
                <wp:positionH relativeFrom="page">
                  <wp:posOffset>-828675</wp:posOffset>
                </wp:positionH>
                <wp:positionV relativeFrom="page">
                  <wp:posOffset>78105</wp:posOffset>
                </wp:positionV>
                <wp:extent cx="1727835" cy="640715"/>
                <wp:effectExtent l="0" t="0" r="5715" b="6985"/>
                <wp:wrapNone/>
                <wp:docPr id="966717352" name="Obrázek 9667173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sprava-zeleznic_logo_zakladni_10x_sRGB_ms-office.wmf"/>
                        <pic:cNvPicPr/>
                      </pic:nvPicPr>
                      <pic:blipFill>
                        <a:blip r:embed="rId1">
                          <a:extLst>
                            <a:ext uri="{28A0092B-C50C-407E-A947-70E740481C1C}">
                              <a14:useLocalDpi xmlns:a14="http://schemas.microsoft.com/office/drawing/2010/main" val="0"/>
                            </a:ext>
                          </a:extLst>
                        </a:blip>
                        <a:stretch>
                          <a:fillRect/>
                        </a:stretch>
                      </pic:blipFill>
                      <pic:spPr>
                        <a:xfrm>
                          <a:off x="0" y="0"/>
                          <a:ext cx="1727835" cy="640715"/>
                        </a:xfrm>
                        <a:prstGeom prst="rect">
                          <a:avLst/>
                        </a:prstGeom>
                      </pic:spPr>
                    </pic:pic>
                  </a:graphicData>
                </a:graphic>
                <wp14:sizeRelH relativeFrom="margin">
                  <wp14:pctWidth>0</wp14:pctWidth>
                </wp14:sizeRelH>
                <wp14:sizeRelV relativeFrom="margin">
                  <wp14:pctHeight>0</wp14:pctHeight>
                </wp14:sizeRelV>
              </wp:anchor>
            </w:drawing>
          </w:r>
        </w:p>
      </w:tc>
      <w:tc>
        <w:tcPr>
          <w:tcW w:w="5756" w:type="dxa"/>
          <w:shd w:val="clear" w:color="auto" w:fill="auto"/>
          <w:tcMar>
            <w:left w:w="0" w:type="dxa"/>
            <w:right w:w="0" w:type="dxa"/>
          </w:tcMar>
        </w:tcPr>
        <w:p w14:paraId="43D9B771" w14:textId="77777777" w:rsidR="007B3D58" w:rsidRPr="00D6163D" w:rsidRDefault="007B3D58" w:rsidP="00FC6389">
          <w:pPr>
            <w:pStyle w:val="Druhdokumentu"/>
          </w:pPr>
        </w:p>
      </w:tc>
    </w:tr>
    <w:tr w:rsidR="007B3D58" w14:paraId="14D26AA4" w14:textId="77777777" w:rsidTr="00B22106">
      <w:trPr>
        <w:trHeight w:hRule="exact" w:val="936"/>
      </w:trPr>
      <w:tc>
        <w:tcPr>
          <w:tcW w:w="1361" w:type="dxa"/>
          <w:tcMar>
            <w:left w:w="0" w:type="dxa"/>
            <w:right w:w="0" w:type="dxa"/>
          </w:tcMar>
        </w:tcPr>
        <w:p w14:paraId="68D6B4DD" w14:textId="77777777" w:rsidR="007B3D58" w:rsidRPr="00B8518B" w:rsidRDefault="007B3D58" w:rsidP="00FC6389">
          <w:pPr>
            <w:pStyle w:val="Zpat"/>
            <w:rPr>
              <w:rStyle w:val="slostrnky"/>
            </w:rPr>
          </w:pPr>
        </w:p>
      </w:tc>
      <w:tc>
        <w:tcPr>
          <w:tcW w:w="3458" w:type="dxa"/>
          <w:shd w:val="clear" w:color="auto" w:fill="auto"/>
          <w:tcMar>
            <w:left w:w="0" w:type="dxa"/>
            <w:right w:w="0" w:type="dxa"/>
          </w:tcMar>
        </w:tcPr>
        <w:p w14:paraId="0FE5771A" w14:textId="77777777" w:rsidR="007B3D58" w:rsidRDefault="007B3D58" w:rsidP="00FC6389">
          <w:pPr>
            <w:pStyle w:val="Zpat"/>
          </w:pPr>
        </w:p>
      </w:tc>
      <w:tc>
        <w:tcPr>
          <w:tcW w:w="5756" w:type="dxa"/>
          <w:shd w:val="clear" w:color="auto" w:fill="auto"/>
          <w:tcMar>
            <w:left w:w="0" w:type="dxa"/>
            <w:right w:w="0" w:type="dxa"/>
          </w:tcMar>
        </w:tcPr>
        <w:p w14:paraId="7116DABD" w14:textId="77777777" w:rsidR="007B3D58" w:rsidRPr="00D6163D" w:rsidRDefault="007B3D58" w:rsidP="00FC6389">
          <w:pPr>
            <w:pStyle w:val="Druhdokumentu"/>
          </w:pPr>
        </w:p>
      </w:tc>
    </w:tr>
  </w:tbl>
  <w:p w14:paraId="6751D14B" w14:textId="77777777" w:rsidR="007B3D58" w:rsidRPr="00D6163D" w:rsidRDefault="007B3D58" w:rsidP="00FC6389">
    <w:pPr>
      <w:pStyle w:val="Zhlav"/>
      <w:rPr>
        <w:sz w:val="8"/>
        <w:szCs w:val="8"/>
      </w:rPr>
    </w:pPr>
  </w:p>
  <w:p w14:paraId="48D72188" w14:textId="77777777" w:rsidR="007B3D58" w:rsidRPr="00460660" w:rsidRDefault="007B3D58">
    <w:pPr>
      <w:pStyle w:val="Zhlav"/>
      <w:rPr>
        <w:sz w:val="2"/>
        <w:szCs w:val="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Mkatabulky"/>
      <w:tblW w:w="10517"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3458"/>
      <w:gridCol w:w="5698"/>
    </w:tblGrid>
    <w:tr w:rsidR="007B3D58" w14:paraId="50825F97" w14:textId="77777777" w:rsidTr="00C02D0A">
      <w:trPr>
        <w:trHeight w:hRule="exact" w:val="454"/>
      </w:trPr>
      <w:tc>
        <w:tcPr>
          <w:tcW w:w="1361" w:type="dxa"/>
          <w:tcMar>
            <w:top w:w="57" w:type="dxa"/>
            <w:left w:w="0" w:type="dxa"/>
            <w:right w:w="0" w:type="dxa"/>
          </w:tcMar>
        </w:tcPr>
        <w:p w14:paraId="3080BE33" w14:textId="77777777" w:rsidR="007B3D58" w:rsidRPr="00B8518B" w:rsidRDefault="007B3D58" w:rsidP="00523EA7">
          <w:pPr>
            <w:pStyle w:val="Zpat"/>
            <w:rPr>
              <w:rStyle w:val="slostrnky"/>
            </w:rPr>
          </w:pPr>
        </w:p>
      </w:tc>
      <w:tc>
        <w:tcPr>
          <w:tcW w:w="3458" w:type="dxa"/>
          <w:shd w:val="clear" w:color="auto" w:fill="auto"/>
          <w:tcMar>
            <w:top w:w="57" w:type="dxa"/>
            <w:left w:w="0" w:type="dxa"/>
            <w:right w:w="0" w:type="dxa"/>
          </w:tcMar>
        </w:tcPr>
        <w:p w14:paraId="560D6DD0" w14:textId="77777777" w:rsidR="007B3D58" w:rsidRDefault="007B3D58" w:rsidP="00523EA7">
          <w:pPr>
            <w:pStyle w:val="Zpat"/>
          </w:pPr>
        </w:p>
      </w:tc>
      <w:tc>
        <w:tcPr>
          <w:tcW w:w="5698" w:type="dxa"/>
          <w:shd w:val="clear" w:color="auto" w:fill="auto"/>
          <w:tcMar>
            <w:top w:w="57" w:type="dxa"/>
            <w:left w:w="0" w:type="dxa"/>
            <w:right w:w="0" w:type="dxa"/>
          </w:tcMar>
        </w:tcPr>
        <w:p w14:paraId="5C3AA2BF" w14:textId="77777777" w:rsidR="007B3D58" w:rsidRPr="00D6163D" w:rsidRDefault="007B3D58" w:rsidP="00D6163D">
          <w:pPr>
            <w:pStyle w:val="Druhdokumentu"/>
          </w:pPr>
        </w:p>
      </w:tc>
    </w:tr>
  </w:tbl>
  <w:p w14:paraId="3499F468" w14:textId="77777777" w:rsidR="007B3D58" w:rsidRPr="00D6163D" w:rsidRDefault="007B3D58">
    <w:pPr>
      <w:pStyle w:val="Zhlav"/>
      <w:rPr>
        <w:sz w:val="8"/>
        <w:szCs w:val="8"/>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Mkatabulky"/>
      <w:tblW w:w="10517"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3458"/>
      <w:gridCol w:w="5698"/>
    </w:tblGrid>
    <w:tr w:rsidR="007B3D58" w14:paraId="1D67D37D" w14:textId="77777777" w:rsidTr="00C02D0A">
      <w:trPr>
        <w:trHeight w:hRule="exact" w:val="454"/>
      </w:trPr>
      <w:tc>
        <w:tcPr>
          <w:tcW w:w="1361" w:type="dxa"/>
          <w:tcMar>
            <w:top w:w="57" w:type="dxa"/>
            <w:left w:w="0" w:type="dxa"/>
            <w:right w:w="0" w:type="dxa"/>
          </w:tcMar>
        </w:tcPr>
        <w:p w14:paraId="7E6D3214" w14:textId="77777777" w:rsidR="007B3D58" w:rsidRPr="00B8518B" w:rsidRDefault="007B3D58" w:rsidP="00523EA7">
          <w:pPr>
            <w:pStyle w:val="Zpat"/>
            <w:rPr>
              <w:rStyle w:val="slostrnky"/>
            </w:rPr>
          </w:pPr>
        </w:p>
      </w:tc>
      <w:tc>
        <w:tcPr>
          <w:tcW w:w="3458" w:type="dxa"/>
          <w:shd w:val="clear" w:color="auto" w:fill="auto"/>
          <w:tcMar>
            <w:top w:w="57" w:type="dxa"/>
            <w:left w:w="0" w:type="dxa"/>
            <w:right w:w="0" w:type="dxa"/>
          </w:tcMar>
        </w:tcPr>
        <w:p w14:paraId="3E2730BD" w14:textId="77777777" w:rsidR="007B3D58" w:rsidRDefault="007B3D58" w:rsidP="00523EA7">
          <w:pPr>
            <w:pStyle w:val="Zpat"/>
          </w:pPr>
        </w:p>
      </w:tc>
      <w:tc>
        <w:tcPr>
          <w:tcW w:w="5698" w:type="dxa"/>
          <w:shd w:val="clear" w:color="auto" w:fill="auto"/>
          <w:tcMar>
            <w:top w:w="57" w:type="dxa"/>
            <w:left w:w="0" w:type="dxa"/>
            <w:right w:w="0" w:type="dxa"/>
          </w:tcMar>
        </w:tcPr>
        <w:p w14:paraId="008585BA" w14:textId="77777777" w:rsidR="007B3D58" w:rsidRPr="00D6163D" w:rsidRDefault="007B3D58" w:rsidP="00D6163D">
          <w:pPr>
            <w:pStyle w:val="Druhdokumentu"/>
          </w:pPr>
        </w:p>
      </w:tc>
    </w:tr>
  </w:tbl>
  <w:p w14:paraId="33292E9D" w14:textId="77777777" w:rsidR="007B3D58" w:rsidRPr="00D6163D" w:rsidRDefault="007B3D58">
    <w:pPr>
      <w:pStyle w:val="Zhlav"/>
      <w:rPr>
        <w:sz w:val="8"/>
        <w:szCs w:val="8"/>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Mkatabulky"/>
      <w:tblW w:w="10517"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3458"/>
      <w:gridCol w:w="5698"/>
    </w:tblGrid>
    <w:tr w:rsidR="007B3D58" w14:paraId="5362A945" w14:textId="77777777" w:rsidTr="00C02D0A">
      <w:trPr>
        <w:trHeight w:hRule="exact" w:val="454"/>
      </w:trPr>
      <w:tc>
        <w:tcPr>
          <w:tcW w:w="1361" w:type="dxa"/>
          <w:tcMar>
            <w:top w:w="57" w:type="dxa"/>
            <w:left w:w="0" w:type="dxa"/>
            <w:right w:w="0" w:type="dxa"/>
          </w:tcMar>
        </w:tcPr>
        <w:p w14:paraId="190E4EB8" w14:textId="77777777" w:rsidR="007B3D58" w:rsidRPr="00B8518B" w:rsidRDefault="007B3D58" w:rsidP="00523EA7">
          <w:pPr>
            <w:pStyle w:val="Zpat"/>
            <w:rPr>
              <w:rStyle w:val="slostrnky"/>
            </w:rPr>
          </w:pPr>
        </w:p>
      </w:tc>
      <w:tc>
        <w:tcPr>
          <w:tcW w:w="3458" w:type="dxa"/>
          <w:shd w:val="clear" w:color="auto" w:fill="auto"/>
          <w:tcMar>
            <w:top w:w="57" w:type="dxa"/>
            <w:left w:w="0" w:type="dxa"/>
            <w:right w:w="0" w:type="dxa"/>
          </w:tcMar>
        </w:tcPr>
        <w:p w14:paraId="54EEB917" w14:textId="77777777" w:rsidR="007B3D58" w:rsidRDefault="007B3D58" w:rsidP="00523EA7">
          <w:pPr>
            <w:pStyle w:val="Zpat"/>
          </w:pPr>
        </w:p>
      </w:tc>
      <w:tc>
        <w:tcPr>
          <w:tcW w:w="5698" w:type="dxa"/>
          <w:shd w:val="clear" w:color="auto" w:fill="auto"/>
          <w:tcMar>
            <w:top w:w="57" w:type="dxa"/>
            <w:left w:w="0" w:type="dxa"/>
            <w:right w:w="0" w:type="dxa"/>
          </w:tcMar>
        </w:tcPr>
        <w:p w14:paraId="653F95CC" w14:textId="77777777" w:rsidR="007B3D58" w:rsidRPr="00D6163D" w:rsidRDefault="007B3D58" w:rsidP="00D6163D">
          <w:pPr>
            <w:pStyle w:val="Druhdokumentu"/>
          </w:pPr>
        </w:p>
      </w:tc>
    </w:tr>
  </w:tbl>
  <w:p w14:paraId="0B04A711" w14:textId="77777777" w:rsidR="007B3D58" w:rsidRPr="00D6163D" w:rsidRDefault="007B3D58">
    <w:pPr>
      <w:pStyle w:val="Zhlav"/>
      <w:rPr>
        <w:sz w:val="8"/>
        <w:szCs w:val="8"/>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Mkatabulky"/>
      <w:tblW w:w="10517"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3458"/>
      <w:gridCol w:w="5698"/>
    </w:tblGrid>
    <w:tr w:rsidR="007B3D58" w14:paraId="6C247491" w14:textId="77777777" w:rsidTr="00C02D0A">
      <w:trPr>
        <w:trHeight w:hRule="exact" w:val="454"/>
      </w:trPr>
      <w:tc>
        <w:tcPr>
          <w:tcW w:w="1361" w:type="dxa"/>
          <w:tcMar>
            <w:top w:w="57" w:type="dxa"/>
            <w:left w:w="0" w:type="dxa"/>
            <w:right w:w="0" w:type="dxa"/>
          </w:tcMar>
        </w:tcPr>
        <w:p w14:paraId="2D1CFD8C" w14:textId="77777777" w:rsidR="007B3D58" w:rsidRPr="00B8518B" w:rsidRDefault="007B3D58" w:rsidP="00523EA7">
          <w:pPr>
            <w:pStyle w:val="Zpat"/>
            <w:rPr>
              <w:rStyle w:val="slostrnky"/>
            </w:rPr>
          </w:pPr>
        </w:p>
      </w:tc>
      <w:tc>
        <w:tcPr>
          <w:tcW w:w="3458" w:type="dxa"/>
          <w:shd w:val="clear" w:color="auto" w:fill="auto"/>
          <w:tcMar>
            <w:top w:w="57" w:type="dxa"/>
            <w:left w:w="0" w:type="dxa"/>
            <w:right w:w="0" w:type="dxa"/>
          </w:tcMar>
        </w:tcPr>
        <w:p w14:paraId="4C37B60E" w14:textId="77777777" w:rsidR="007B3D58" w:rsidRDefault="007B3D58" w:rsidP="00523EA7">
          <w:pPr>
            <w:pStyle w:val="Zpat"/>
          </w:pPr>
        </w:p>
      </w:tc>
      <w:tc>
        <w:tcPr>
          <w:tcW w:w="5698" w:type="dxa"/>
          <w:shd w:val="clear" w:color="auto" w:fill="auto"/>
          <w:tcMar>
            <w:top w:w="57" w:type="dxa"/>
            <w:left w:w="0" w:type="dxa"/>
            <w:right w:w="0" w:type="dxa"/>
          </w:tcMar>
        </w:tcPr>
        <w:p w14:paraId="10501AE5" w14:textId="77777777" w:rsidR="007B3D58" w:rsidRPr="00D6163D" w:rsidRDefault="007B3D58" w:rsidP="00D6163D">
          <w:pPr>
            <w:pStyle w:val="Druhdokumentu"/>
          </w:pPr>
        </w:p>
      </w:tc>
    </w:tr>
  </w:tbl>
  <w:p w14:paraId="4D98D36A" w14:textId="77777777" w:rsidR="007B3D58" w:rsidRPr="00D6163D" w:rsidRDefault="007B3D58">
    <w:pPr>
      <w:pStyle w:val="Zhlav"/>
      <w:rPr>
        <w:sz w:val="8"/>
        <w:szCs w:val="8"/>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Mkatabulky"/>
      <w:tblW w:w="10517"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3458"/>
      <w:gridCol w:w="5698"/>
    </w:tblGrid>
    <w:tr w:rsidR="007B3D58" w14:paraId="5DA0C32F" w14:textId="77777777" w:rsidTr="00C02D0A">
      <w:trPr>
        <w:trHeight w:hRule="exact" w:val="454"/>
      </w:trPr>
      <w:tc>
        <w:tcPr>
          <w:tcW w:w="1361" w:type="dxa"/>
          <w:tcMar>
            <w:top w:w="57" w:type="dxa"/>
            <w:left w:w="0" w:type="dxa"/>
            <w:right w:w="0" w:type="dxa"/>
          </w:tcMar>
        </w:tcPr>
        <w:p w14:paraId="0012662A" w14:textId="77777777" w:rsidR="007B3D58" w:rsidRPr="00B8518B" w:rsidRDefault="007B3D58" w:rsidP="00523EA7">
          <w:pPr>
            <w:pStyle w:val="Zpat"/>
            <w:rPr>
              <w:rStyle w:val="slostrnky"/>
            </w:rPr>
          </w:pPr>
        </w:p>
      </w:tc>
      <w:tc>
        <w:tcPr>
          <w:tcW w:w="3458" w:type="dxa"/>
          <w:shd w:val="clear" w:color="auto" w:fill="auto"/>
          <w:tcMar>
            <w:top w:w="57" w:type="dxa"/>
            <w:left w:w="0" w:type="dxa"/>
            <w:right w:w="0" w:type="dxa"/>
          </w:tcMar>
        </w:tcPr>
        <w:p w14:paraId="5CE6143A" w14:textId="77777777" w:rsidR="007B3D58" w:rsidRDefault="007B3D58" w:rsidP="00523EA7">
          <w:pPr>
            <w:pStyle w:val="Zpat"/>
          </w:pPr>
        </w:p>
      </w:tc>
      <w:tc>
        <w:tcPr>
          <w:tcW w:w="5698" w:type="dxa"/>
          <w:shd w:val="clear" w:color="auto" w:fill="auto"/>
          <w:tcMar>
            <w:top w:w="57" w:type="dxa"/>
            <w:left w:w="0" w:type="dxa"/>
            <w:right w:w="0" w:type="dxa"/>
          </w:tcMar>
        </w:tcPr>
        <w:p w14:paraId="01A2CD0B" w14:textId="77777777" w:rsidR="007B3D58" w:rsidRPr="00D6163D" w:rsidRDefault="007B3D58" w:rsidP="00D6163D">
          <w:pPr>
            <w:pStyle w:val="Druhdokumentu"/>
          </w:pPr>
        </w:p>
      </w:tc>
    </w:tr>
  </w:tbl>
  <w:p w14:paraId="7B6CD802" w14:textId="77777777" w:rsidR="007B3D58" w:rsidRPr="00D6163D" w:rsidRDefault="007B3D58">
    <w:pPr>
      <w:pStyle w:val="Zhlav"/>
      <w:rPr>
        <w:sz w:val="8"/>
        <w:szCs w:val="8"/>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Mkatabulky"/>
      <w:tblW w:w="10517"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3458"/>
      <w:gridCol w:w="5698"/>
    </w:tblGrid>
    <w:tr w:rsidR="007B3D58" w14:paraId="456EE47A" w14:textId="77777777" w:rsidTr="00C02D0A">
      <w:trPr>
        <w:trHeight w:hRule="exact" w:val="454"/>
      </w:trPr>
      <w:tc>
        <w:tcPr>
          <w:tcW w:w="1361" w:type="dxa"/>
          <w:tcMar>
            <w:top w:w="57" w:type="dxa"/>
            <w:left w:w="0" w:type="dxa"/>
            <w:right w:w="0" w:type="dxa"/>
          </w:tcMar>
        </w:tcPr>
        <w:p w14:paraId="16D9DD74" w14:textId="77777777" w:rsidR="007B3D58" w:rsidRPr="00B8518B" w:rsidRDefault="007B3D58" w:rsidP="00523EA7">
          <w:pPr>
            <w:pStyle w:val="Zpat"/>
            <w:rPr>
              <w:rStyle w:val="slostrnky"/>
            </w:rPr>
          </w:pPr>
        </w:p>
      </w:tc>
      <w:tc>
        <w:tcPr>
          <w:tcW w:w="3458" w:type="dxa"/>
          <w:shd w:val="clear" w:color="auto" w:fill="auto"/>
          <w:tcMar>
            <w:top w:w="57" w:type="dxa"/>
            <w:left w:w="0" w:type="dxa"/>
            <w:right w:w="0" w:type="dxa"/>
          </w:tcMar>
        </w:tcPr>
        <w:p w14:paraId="3F11630A" w14:textId="77777777" w:rsidR="007B3D58" w:rsidRDefault="007B3D58" w:rsidP="00523EA7">
          <w:pPr>
            <w:pStyle w:val="Zpat"/>
          </w:pPr>
        </w:p>
      </w:tc>
      <w:tc>
        <w:tcPr>
          <w:tcW w:w="5698" w:type="dxa"/>
          <w:shd w:val="clear" w:color="auto" w:fill="auto"/>
          <w:tcMar>
            <w:top w:w="57" w:type="dxa"/>
            <w:left w:w="0" w:type="dxa"/>
            <w:right w:w="0" w:type="dxa"/>
          </w:tcMar>
        </w:tcPr>
        <w:p w14:paraId="19113D71" w14:textId="77777777" w:rsidR="007B3D58" w:rsidRPr="00D6163D" w:rsidRDefault="007B3D58" w:rsidP="00D6163D">
          <w:pPr>
            <w:pStyle w:val="Druhdokumentu"/>
          </w:pPr>
        </w:p>
      </w:tc>
    </w:tr>
  </w:tbl>
  <w:p w14:paraId="4A4000A6" w14:textId="77777777" w:rsidR="007B3D58" w:rsidRPr="00D6163D" w:rsidRDefault="007B3D58">
    <w:pPr>
      <w:pStyle w:val="Zhlav"/>
      <w:rPr>
        <w:sz w:val="8"/>
        <w:szCs w:val="8"/>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Mkatabulky"/>
      <w:tblW w:w="10517"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3458"/>
      <w:gridCol w:w="5698"/>
    </w:tblGrid>
    <w:tr w:rsidR="007B3D58" w14:paraId="3424F469" w14:textId="77777777" w:rsidTr="00C02D0A">
      <w:trPr>
        <w:trHeight w:hRule="exact" w:val="454"/>
      </w:trPr>
      <w:tc>
        <w:tcPr>
          <w:tcW w:w="1361" w:type="dxa"/>
          <w:tcMar>
            <w:top w:w="57" w:type="dxa"/>
            <w:left w:w="0" w:type="dxa"/>
            <w:right w:w="0" w:type="dxa"/>
          </w:tcMar>
        </w:tcPr>
        <w:p w14:paraId="6EF4D9A9" w14:textId="77777777" w:rsidR="007B3D58" w:rsidRPr="00B8518B" w:rsidRDefault="007B3D58" w:rsidP="00523EA7">
          <w:pPr>
            <w:pStyle w:val="Zpat"/>
            <w:rPr>
              <w:rStyle w:val="slostrnky"/>
            </w:rPr>
          </w:pPr>
        </w:p>
      </w:tc>
      <w:tc>
        <w:tcPr>
          <w:tcW w:w="3458" w:type="dxa"/>
          <w:shd w:val="clear" w:color="auto" w:fill="auto"/>
          <w:tcMar>
            <w:top w:w="57" w:type="dxa"/>
            <w:left w:w="0" w:type="dxa"/>
            <w:right w:w="0" w:type="dxa"/>
          </w:tcMar>
        </w:tcPr>
        <w:p w14:paraId="424F1A70" w14:textId="77777777" w:rsidR="007B3D58" w:rsidRDefault="007B3D58" w:rsidP="00523EA7">
          <w:pPr>
            <w:pStyle w:val="Zpat"/>
          </w:pPr>
        </w:p>
      </w:tc>
      <w:tc>
        <w:tcPr>
          <w:tcW w:w="5698" w:type="dxa"/>
          <w:shd w:val="clear" w:color="auto" w:fill="auto"/>
          <w:tcMar>
            <w:top w:w="57" w:type="dxa"/>
            <w:left w:w="0" w:type="dxa"/>
            <w:right w:w="0" w:type="dxa"/>
          </w:tcMar>
        </w:tcPr>
        <w:p w14:paraId="6FB5FFD8" w14:textId="77777777" w:rsidR="007B3D58" w:rsidRPr="00D6163D" w:rsidRDefault="007B3D58" w:rsidP="00D6163D">
          <w:pPr>
            <w:pStyle w:val="Druhdokumentu"/>
          </w:pPr>
        </w:p>
      </w:tc>
    </w:tr>
  </w:tbl>
  <w:p w14:paraId="08C12C33" w14:textId="77777777" w:rsidR="007B3D58" w:rsidRPr="00D6163D" w:rsidRDefault="007B3D58">
    <w:pPr>
      <w:pStyle w:val="Zhlav"/>
      <w:rPr>
        <w:sz w:val="8"/>
        <w:szCs w:val="8"/>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Mkatabulky"/>
      <w:tblW w:w="10517"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3458"/>
      <w:gridCol w:w="5698"/>
    </w:tblGrid>
    <w:tr w:rsidR="007B3D58" w14:paraId="62232364" w14:textId="77777777" w:rsidTr="00C02D0A">
      <w:trPr>
        <w:trHeight w:hRule="exact" w:val="454"/>
      </w:trPr>
      <w:tc>
        <w:tcPr>
          <w:tcW w:w="1361" w:type="dxa"/>
          <w:tcMar>
            <w:top w:w="57" w:type="dxa"/>
            <w:left w:w="0" w:type="dxa"/>
            <w:right w:w="0" w:type="dxa"/>
          </w:tcMar>
        </w:tcPr>
        <w:p w14:paraId="1128734A" w14:textId="77777777" w:rsidR="007B3D58" w:rsidRPr="00B8518B" w:rsidRDefault="007B3D58" w:rsidP="00523EA7">
          <w:pPr>
            <w:pStyle w:val="Zpat"/>
            <w:rPr>
              <w:rStyle w:val="slostrnky"/>
            </w:rPr>
          </w:pPr>
        </w:p>
      </w:tc>
      <w:tc>
        <w:tcPr>
          <w:tcW w:w="3458" w:type="dxa"/>
          <w:shd w:val="clear" w:color="auto" w:fill="auto"/>
          <w:tcMar>
            <w:top w:w="57" w:type="dxa"/>
            <w:left w:w="0" w:type="dxa"/>
            <w:right w:w="0" w:type="dxa"/>
          </w:tcMar>
        </w:tcPr>
        <w:p w14:paraId="57DB98B3" w14:textId="77777777" w:rsidR="007B3D58" w:rsidRDefault="007B3D58" w:rsidP="00523EA7">
          <w:pPr>
            <w:pStyle w:val="Zpat"/>
          </w:pPr>
        </w:p>
      </w:tc>
      <w:tc>
        <w:tcPr>
          <w:tcW w:w="5698" w:type="dxa"/>
          <w:shd w:val="clear" w:color="auto" w:fill="auto"/>
          <w:tcMar>
            <w:top w:w="57" w:type="dxa"/>
            <w:left w:w="0" w:type="dxa"/>
            <w:right w:w="0" w:type="dxa"/>
          </w:tcMar>
        </w:tcPr>
        <w:p w14:paraId="1E7DFB6C" w14:textId="77777777" w:rsidR="007B3D58" w:rsidRPr="00D6163D" w:rsidRDefault="007B3D58" w:rsidP="00D6163D">
          <w:pPr>
            <w:pStyle w:val="Druhdokumentu"/>
          </w:pPr>
        </w:p>
      </w:tc>
    </w:tr>
  </w:tbl>
  <w:p w14:paraId="7911A644" w14:textId="77777777" w:rsidR="007B3D58" w:rsidRPr="00D6163D" w:rsidRDefault="007B3D58">
    <w:pPr>
      <w:pStyle w:val="Zhlav"/>
      <w:rPr>
        <w:sz w:val="8"/>
        <w:szCs w:val="8"/>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Mkatabulky"/>
      <w:tblW w:w="10517" w:type="dxa"/>
      <w:tblInd w:w="-1361" w:type="dxa"/>
      <w:tblBorders>
        <w:insideH w:val="none" w:sz="0" w:space="0" w:color="auto"/>
        <w:insideV w:val="none" w:sz="0" w:space="0" w:color="auto"/>
      </w:tblBorders>
      <w:tblCellMar>
        <w:left w:w="0" w:type="dxa"/>
        <w:right w:w="170" w:type="dxa"/>
      </w:tblCellMar>
      <w:tblLook w:val="0600" w:firstRow="0" w:lastRow="0" w:firstColumn="0" w:lastColumn="0" w:noHBand="1" w:noVBand="1"/>
    </w:tblPr>
    <w:tblGrid>
      <w:gridCol w:w="1361"/>
      <w:gridCol w:w="3458"/>
      <w:gridCol w:w="5698"/>
    </w:tblGrid>
    <w:tr w:rsidR="007B3D58" w14:paraId="5B1AC796" w14:textId="77777777" w:rsidTr="00C02D0A">
      <w:trPr>
        <w:trHeight w:hRule="exact" w:val="454"/>
      </w:trPr>
      <w:tc>
        <w:tcPr>
          <w:tcW w:w="1361" w:type="dxa"/>
          <w:tcMar>
            <w:top w:w="57" w:type="dxa"/>
            <w:left w:w="0" w:type="dxa"/>
            <w:right w:w="0" w:type="dxa"/>
          </w:tcMar>
        </w:tcPr>
        <w:p w14:paraId="127F1B6D" w14:textId="77777777" w:rsidR="007B3D58" w:rsidRPr="00B8518B" w:rsidRDefault="007B3D58" w:rsidP="00523EA7">
          <w:pPr>
            <w:pStyle w:val="Zpat"/>
            <w:rPr>
              <w:rStyle w:val="slostrnky"/>
            </w:rPr>
          </w:pPr>
        </w:p>
      </w:tc>
      <w:tc>
        <w:tcPr>
          <w:tcW w:w="3458" w:type="dxa"/>
          <w:shd w:val="clear" w:color="auto" w:fill="auto"/>
          <w:tcMar>
            <w:top w:w="57" w:type="dxa"/>
            <w:left w:w="0" w:type="dxa"/>
            <w:right w:w="0" w:type="dxa"/>
          </w:tcMar>
        </w:tcPr>
        <w:p w14:paraId="314BD8E6" w14:textId="77777777" w:rsidR="007B3D58" w:rsidRDefault="007B3D58" w:rsidP="00523EA7">
          <w:pPr>
            <w:pStyle w:val="Zpat"/>
          </w:pPr>
        </w:p>
      </w:tc>
      <w:tc>
        <w:tcPr>
          <w:tcW w:w="5698" w:type="dxa"/>
          <w:shd w:val="clear" w:color="auto" w:fill="auto"/>
          <w:tcMar>
            <w:top w:w="57" w:type="dxa"/>
            <w:left w:w="0" w:type="dxa"/>
            <w:right w:w="0" w:type="dxa"/>
          </w:tcMar>
        </w:tcPr>
        <w:p w14:paraId="45CCC127" w14:textId="77777777" w:rsidR="007B3D58" w:rsidRPr="00D6163D" w:rsidRDefault="007B3D58" w:rsidP="00D6163D">
          <w:pPr>
            <w:pStyle w:val="Druhdokumentu"/>
          </w:pPr>
        </w:p>
      </w:tc>
    </w:tr>
  </w:tbl>
  <w:p w14:paraId="2D67BE34" w14:textId="77777777" w:rsidR="007B3D58" w:rsidRPr="00D6163D" w:rsidRDefault="007B3D58">
    <w:pPr>
      <w:pStyle w:val="Zhlav"/>
      <w:rPr>
        <w:sz w:val="8"/>
        <w:szCs w:val="8"/>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C76B77"/>
    <w:multiLevelType w:val="hybridMultilevel"/>
    <w:tmpl w:val="C630C090"/>
    <w:lvl w:ilvl="0" w:tplc="263636D4">
      <w:start w:val="1"/>
      <w:numFmt w:val="lowerLetter"/>
      <w:lvlText w:val="%1)"/>
      <w:lvlJc w:val="left"/>
      <w:pPr>
        <w:ind w:left="2487" w:hanging="360"/>
      </w:pPr>
      <w:rPr>
        <w:rFonts w:hint="default"/>
      </w:rPr>
    </w:lvl>
    <w:lvl w:ilvl="1" w:tplc="04050019" w:tentative="1">
      <w:start w:val="1"/>
      <w:numFmt w:val="lowerLetter"/>
      <w:lvlText w:val="%2."/>
      <w:lvlJc w:val="left"/>
      <w:pPr>
        <w:ind w:left="3207" w:hanging="360"/>
      </w:pPr>
    </w:lvl>
    <w:lvl w:ilvl="2" w:tplc="0405001B" w:tentative="1">
      <w:start w:val="1"/>
      <w:numFmt w:val="lowerRoman"/>
      <w:lvlText w:val="%3."/>
      <w:lvlJc w:val="right"/>
      <w:pPr>
        <w:ind w:left="3927" w:hanging="180"/>
      </w:pPr>
    </w:lvl>
    <w:lvl w:ilvl="3" w:tplc="0405000F" w:tentative="1">
      <w:start w:val="1"/>
      <w:numFmt w:val="decimal"/>
      <w:lvlText w:val="%4."/>
      <w:lvlJc w:val="left"/>
      <w:pPr>
        <w:ind w:left="4647" w:hanging="360"/>
      </w:pPr>
    </w:lvl>
    <w:lvl w:ilvl="4" w:tplc="04050019" w:tentative="1">
      <w:start w:val="1"/>
      <w:numFmt w:val="lowerLetter"/>
      <w:lvlText w:val="%5."/>
      <w:lvlJc w:val="left"/>
      <w:pPr>
        <w:ind w:left="5367" w:hanging="360"/>
      </w:pPr>
    </w:lvl>
    <w:lvl w:ilvl="5" w:tplc="0405001B" w:tentative="1">
      <w:start w:val="1"/>
      <w:numFmt w:val="lowerRoman"/>
      <w:lvlText w:val="%6."/>
      <w:lvlJc w:val="right"/>
      <w:pPr>
        <w:ind w:left="6087" w:hanging="180"/>
      </w:pPr>
    </w:lvl>
    <w:lvl w:ilvl="6" w:tplc="0405000F" w:tentative="1">
      <w:start w:val="1"/>
      <w:numFmt w:val="decimal"/>
      <w:lvlText w:val="%7."/>
      <w:lvlJc w:val="left"/>
      <w:pPr>
        <w:ind w:left="6807" w:hanging="360"/>
      </w:pPr>
    </w:lvl>
    <w:lvl w:ilvl="7" w:tplc="04050019" w:tentative="1">
      <w:start w:val="1"/>
      <w:numFmt w:val="lowerLetter"/>
      <w:lvlText w:val="%8."/>
      <w:lvlJc w:val="left"/>
      <w:pPr>
        <w:ind w:left="7527" w:hanging="360"/>
      </w:pPr>
    </w:lvl>
    <w:lvl w:ilvl="8" w:tplc="0405001B" w:tentative="1">
      <w:start w:val="1"/>
      <w:numFmt w:val="lowerRoman"/>
      <w:lvlText w:val="%9."/>
      <w:lvlJc w:val="right"/>
      <w:pPr>
        <w:ind w:left="8247" w:hanging="180"/>
      </w:pPr>
    </w:lvl>
  </w:abstractNum>
  <w:abstractNum w:abstractNumId="1" w15:restartNumberingAfterBreak="0">
    <w:nsid w:val="02A11375"/>
    <w:multiLevelType w:val="multilevel"/>
    <w:tmpl w:val="4150E7CA"/>
    <w:lvl w:ilvl="0">
      <w:start w:val="1"/>
      <w:numFmt w:val="decimal"/>
      <w:pStyle w:val="Nadpis1-1"/>
      <w:lvlText w:val="%1."/>
      <w:lvlJc w:val="left"/>
      <w:pPr>
        <w:tabs>
          <w:tab w:val="num" w:pos="737"/>
        </w:tabs>
        <w:ind w:left="737" w:hanging="737"/>
      </w:pPr>
      <w:rPr>
        <w:rFonts w:hint="default"/>
      </w:rPr>
    </w:lvl>
    <w:lvl w:ilvl="1">
      <w:start w:val="1"/>
      <w:numFmt w:val="decimal"/>
      <w:pStyle w:val="Text1-1"/>
      <w:lvlText w:val="%1.%2"/>
      <w:lvlJc w:val="left"/>
      <w:pPr>
        <w:tabs>
          <w:tab w:val="num" w:pos="737"/>
        </w:tabs>
        <w:ind w:left="737" w:hanging="737"/>
      </w:pPr>
      <w:rPr>
        <w:rFonts w:hint="default"/>
      </w:rPr>
    </w:lvl>
    <w:lvl w:ilvl="2">
      <w:start w:val="1"/>
      <w:numFmt w:val="decimal"/>
      <w:pStyle w:val="Text1-2"/>
      <w:lvlText w:val="%1.%2.%3"/>
      <w:lvlJc w:val="left"/>
      <w:pPr>
        <w:tabs>
          <w:tab w:val="num" w:pos="1474"/>
        </w:tabs>
        <w:ind w:left="1474" w:hanging="737"/>
      </w:pPr>
      <w:rPr>
        <w:rFonts w:asciiTheme="minorHAnsi" w:hAnsiTheme="minorHAnsi" w:hint="default"/>
        <w:b w:val="0"/>
        <w:i w:val="0"/>
        <w:sz w:val="18"/>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 w15:restartNumberingAfterBreak="0">
    <w:nsid w:val="068D09EC"/>
    <w:multiLevelType w:val="multilevel"/>
    <w:tmpl w:val="79264D62"/>
    <w:styleLink w:val="ListBulletmultilevel"/>
    <w:lvl w:ilvl="0">
      <w:start w:val="1"/>
      <w:numFmt w:val="bullet"/>
      <w:lvlText w:val=""/>
      <w:lvlJc w:val="left"/>
      <w:pPr>
        <w:ind w:left="454" w:hanging="170"/>
      </w:pPr>
      <w:rPr>
        <w:rFonts w:ascii="Symbol" w:hAnsi="Symbol" w:hint="default"/>
      </w:rPr>
    </w:lvl>
    <w:lvl w:ilvl="1">
      <w:start w:val="1"/>
      <w:numFmt w:val="bullet"/>
      <w:lvlText w:val="◦"/>
      <w:lvlJc w:val="left"/>
      <w:pPr>
        <w:ind w:left="654" w:hanging="113"/>
      </w:pPr>
      <w:rPr>
        <w:rFonts w:ascii="Verdana" w:hAnsi="Verdana" w:hint="default"/>
      </w:rPr>
    </w:lvl>
    <w:lvl w:ilvl="2">
      <w:start w:val="1"/>
      <w:numFmt w:val="bullet"/>
      <w:lvlText w:val="◦"/>
      <w:lvlJc w:val="left"/>
      <w:pPr>
        <w:ind w:left="854" w:hanging="113"/>
      </w:pPr>
      <w:rPr>
        <w:rFonts w:ascii="Verdana" w:hAnsi="Verdana" w:hint="default"/>
      </w:rPr>
    </w:lvl>
    <w:lvl w:ilvl="3">
      <w:start w:val="1"/>
      <w:numFmt w:val="bullet"/>
      <w:lvlText w:val="◦"/>
      <w:lvlJc w:val="left"/>
      <w:pPr>
        <w:ind w:left="1054" w:hanging="113"/>
      </w:pPr>
      <w:rPr>
        <w:rFonts w:ascii="Verdana" w:hAnsi="Verdana" w:hint="default"/>
      </w:rPr>
    </w:lvl>
    <w:lvl w:ilvl="4">
      <w:start w:val="1"/>
      <w:numFmt w:val="bullet"/>
      <w:lvlText w:val="◦"/>
      <w:lvlJc w:val="left"/>
      <w:pPr>
        <w:ind w:left="1254" w:hanging="113"/>
      </w:pPr>
      <w:rPr>
        <w:rFonts w:ascii="Verdana" w:hAnsi="Verdana" w:hint="default"/>
      </w:rPr>
    </w:lvl>
    <w:lvl w:ilvl="5">
      <w:start w:val="1"/>
      <w:numFmt w:val="bullet"/>
      <w:lvlText w:val="◦"/>
      <w:lvlJc w:val="left"/>
      <w:pPr>
        <w:ind w:left="1454" w:hanging="113"/>
      </w:pPr>
      <w:rPr>
        <w:rFonts w:ascii="Verdana" w:hAnsi="Verdana" w:hint="default"/>
      </w:rPr>
    </w:lvl>
    <w:lvl w:ilvl="6">
      <w:start w:val="1"/>
      <w:numFmt w:val="bullet"/>
      <w:lvlText w:val="◦"/>
      <w:lvlJc w:val="left"/>
      <w:pPr>
        <w:ind w:left="1654" w:hanging="113"/>
      </w:pPr>
      <w:rPr>
        <w:rFonts w:ascii="Verdana" w:hAnsi="Verdana" w:hint="default"/>
      </w:rPr>
    </w:lvl>
    <w:lvl w:ilvl="7">
      <w:start w:val="1"/>
      <w:numFmt w:val="bullet"/>
      <w:lvlText w:val="◦"/>
      <w:lvlJc w:val="left"/>
      <w:pPr>
        <w:ind w:left="1854" w:hanging="113"/>
      </w:pPr>
      <w:rPr>
        <w:rFonts w:ascii="Verdana" w:hAnsi="Verdana" w:hint="default"/>
      </w:rPr>
    </w:lvl>
    <w:lvl w:ilvl="8">
      <w:start w:val="1"/>
      <w:numFmt w:val="bullet"/>
      <w:lvlText w:val="◦"/>
      <w:lvlJc w:val="left"/>
      <w:pPr>
        <w:ind w:left="2054" w:hanging="113"/>
      </w:pPr>
      <w:rPr>
        <w:rFonts w:ascii="Verdana" w:hAnsi="Verdana" w:hint="default"/>
      </w:rPr>
    </w:lvl>
  </w:abstractNum>
  <w:abstractNum w:abstractNumId="3" w15:restartNumberingAfterBreak="0">
    <w:nsid w:val="1582512B"/>
    <w:multiLevelType w:val="multilevel"/>
    <w:tmpl w:val="A042B3E0"/>
    <w:lvl w:ilvl="0">
      <w:start w:val="1"/>
      <w:numFmt w:val="decimal"/>
      <w:pStyle w:val="Nadpis2-1"/>
      <w:lvlText w:val="%1."/>
      <w:lvlJc w:val="left"/>
      <w:pPr>
        <w:tabs>
          <w:tab w:val="num" w:pos="737"/>
        </w:tabs>
        <w:ind w:left="737" w:hanging="737"/>
      </w:pPr>
      <w:rPr>
        <w:rFonts w:hint="default"/>
      </w:rPr>
    </w:lvl>
    <w:lvl w:ilvl="1">
      <w:start w:val="1"/>
      <w:numFmt w:val="decimal"/>
      <w:pStyle w:val="Nadpis2-2"/>
      <w:lvlText w:val="%1.%2"/>
      <w:lvlJc w:val="left"/>
      <w:pPr>
        <w:tabs>
          <w:tab w:val="num" w:pos="737"/>
        </w:tabs>
        <w:ind w:left="737" w:hanging="737"/>
      </w:pPr>
      <w:rPr>
        <w:rFonts w:asciiTheme="majorHAnsi" w:hAnsiTheme="majorHAnsi" w:hint="default"/>
      </w:rPr>
    </w:lvl>
    <w:lvl w:ilvl="2">
      <w:start w:val="1"/>
      <w:numFmt w:val="decimal"/>
      <w:pStyle w:val="Text2-1"/>
      <w:lvlText w:val="%1.%2.%3"/>
      <w:lvlJc w:val="left"/>
      <w:pPr>
        <w:tabs>
          <w:tab w:val="num" w:pos="737"/>
        </w:tabs>
        <w:ind w:left="737" w:hanging="737"/>
      </w:pPr>
      <w:rPr>
        <w:rFonts w:hint="default"/>
      </w:rPr>
    </w:lvl>
    <w:lvl w:ilvl="3">
      <w:start w:val="1"/>
      <w:numFmt w:val="decimal"/>
      <w:pStyle w:val="Text2-2"/>
      <w:lvlText w:val="%1.%2.%3.%4"/>
      <w:lvlJc w:val="left"/>
      <w:pPr>
        <w:tabs>
          <w:tab w:val="num" w:pos="1701"/>
        </w:tabs>
        <w:ind w:left="1701" w:hanging="964"/>
      </w:pPr>
      <w:rPr>
        <w:rFonts w:hint="default"/>
      </w:rPr>
    </w:lvl>
    <w:lvl w:ilvl="4">
      <w:start w:val="1"/>
      <w:numFmt w:val="lowerLetter"/>
      <w:lvlText w:val="%5."/>
      <w:lvlJc w:val="left"/>
      <w:pPr>
        <w:tabs>
          <w:tab w:val="num" w:pos="567"/>
        </w:tabs>
        <w:ind w:left="737" w:hanging="737"/>
      </w:pPr>
      <w:rPr>
        <w:rFonts w:hint="default"/>
      </w:rPr>
    </w:lvl>
    <w:lvl w:ilvl="5">
      <w:start w:val="1"/>
      <w:numFmt w:val="lowerRoman"/>
      <w:lvlText w:val="%6."/>
      <w:lvlJc w:val="right"/>
      <w:pPr>
        <w:tabs>
          <w:tab w:val="num" w:pos="567"/>
        </w:tabs>
        <w:ind w:left="737" w:hanging="737"/>
      </w:pPr>
      <w:rPr>
        <w:rFonts w:hint="default"/>
      </w:rPr>
    </w:lvl>
    <w:lvl w:ilvl="6">
      <w:start w:val="1"/>
      <w:numFmt w:val="decimal"/>
      <w:lvlText w:val="%7."/>
      <w:lvlJc w:val="left"/>
      <w:pPr>
        <w:tabs>
          <w:tab w:val="num" w:pos="567"/>
        </w:tabs>
        <w:ind w:left="737" w:hanging="737"/>
      </w:pPr>
      <w:rPr>
        <w:rFonts w:hint="default"/>
      </w:rPr>
    </w:lvl>
    <w:lvl w:ilvl="7">
      <w:start w:val="1"/>
      <w:numFmt w:val="lowerLetter"/>
      <w:lvlText w:val="%8."/>
      <w:lvlJc w:val="left"/>
      <w:pPr>
        <w:tabs>
          <w:tab w:val="num" w:pos="567"/>
        </w:tabs>
        <w:ind w:left="737" w:hanging="737"/>
      </w:pPr>
      <w:rPr>
        <w:rFonts w:hint="default"/>
      </w:rPr>
    </w:lvl>
    <w:lvl w:ilvl="8">
      <w:start w:val="1"/>
      <w:numFmt w:val="lowerRoman"/>
      <w:lvlText w:val="%9."/>
      <w:lvlJc w:val="right"/>
      <w:pPr>
        <w:tabs>
          <w:tab w:val="num" w:pos="567"/>
        </w:tabs>
        <w:ind w:left="737" w:hanging="737"/>
      </w:pPr>
      <w:rPr>
        <w:rFonts w:hint="default"/>
      </w:rPr>
    </w:lvl>
  </w:abstractNum>
  <w:abstractNum w:abstractNumId="4" w15:restartNumberingAfterBreak="0">
    <w:nsid w:val="1A4C08B3"/>
    <w:multiLevelType w:val="multilevel"/>
    <w:tmpl w:val="CABE99FC"/>
    <w:styleLink w:val="ListNumbermultilevel"/>
    <w:lvl w:ilvl="0">
      <w:start w:val="1"/>
      <w:numFmt w:val="decimal"/>
      <w:lvlText w:val="%1."/>
      <w:lvlJc w:val="left"/>
      <w:pPr>
        <w:tabs>
          <w:tab w:val="num" w:pos="851"/>
        </w:tabs>
        <w:ind w:left="624" w:hanging="340"/>
      </w:pPr>
      <w:rPr>
        <w:rFonts w:hint="default"/>
      </w:rPr>
    </w:lvl>
    <w:lvl w:ilvl="1">
      <w:start w:val="1"/>
      <w:numFmt w:val="decimal"/>
      <w:lvlText w:val="%1.%2"/>
      <w:lvlJc w:val="left"/>
      <w:pPr>
        <w:tabs>
          <w:tab w:val="num" w:pos="1191"/>
        </w:tabs>
        <w:ind w:left="1077" w:hanging="453"/>
      </w:pPr>
      <w:rPr>
        <w:rFonts w:hint="default"/>
      </w:rPr>
    </w:lvl>
    <w:lvl w:ilvl="2">
      <w:start w:val="1"/>
      <w:numFmt w:val="decimal"/>
      <w:lvlText w:val="%1.%2.%3"/>
      <w:lvlJc w:val="left"/>
      <w:pPr>
        <w:tabs>
          <w:tab w:val="num" w:pos="1843"/>
        </w:tabs>
        <w:ind w:left="1729" w:hanging="652"/>
      </w:pPr>
      <w:rPr>
        <w:rFonts w:hint="default"/>
      </w:rPr>
    </w:lvl>
    <w:lvl w:ilvl="3">
      <w:start w:val="1"/>
      <w:numFmt w:val="decimal"/>
      <w:lvlText w:val="%1.%2.%3.%4"/>
      <w:lvlJc w:val="left"/>
      <w:pPr>
        <w:tabs>
          <w:tab w:val="num" w:pos="2665"/>
        </w:tabs>
        <w:ind w:left="2552" w:hanging="823"/>
      </w:pPr>
      <w:rPr>
        <w:rFonts w:hint="default"/>
      </w:rPr>
    </w:lvl>
    <w:lvl w:ilvl="4">
      <w:start w:val="1"/>
      <w:numFmt w:val="decimal"/>
      <w:lvlText w:val="%1.%2.%3.%4.%5"/>
      <w:lvlJc w:val="left"/>
      <w:pPr>
        <w:tabs>
          <w:tab w:val="num" w:pos="3686"/>
        </w:tabs>
        <w:ind w:left="3572" w:hanging="1020"/>
      </w:pPr>
      <w:rPr>
        <w:rFonts w:hint="default"/>
      </w:rPr>
    </w:lvl>
    <w:lvl w:ilvl="5">
      <w:start w:val="1"/>
      <w:numFmt w:val="none"/>
      <w:lvlText w:val=""/>
      <w:lvlJc w:val="left"/>
      <w:pPr>
        <w:tabs>
          <w:tab w:val="num" w:pos="3686"/>
        </w:tabs>
        <w:ind w:left="3572" w:hanging="3572"/>
      </w:pPr>
      <w:rPr>
        <w:rFonts w:hint="default"/>
      </w:rPr>
    </w:lvl>
    <w:lvl w:ilvl="6">
      <w:start w:val="1"/>
      <w:numFmt w:val="none"/>
      <w:lvlText w:val=""/>
      <w:lvlJc w:val="left"/>
      <w:pPr>
        <w:tabs>
          <w:tab w:val="num" w:pos="3912"/>
        </w:tabs>
        <w:ind w:left="3799" w:hanging="3799"/>
      </w:pPr>
      <w:rPr>
        <w:rFonts w:hint="default"/>
      </w:rPr>
    </w:lvl>
    <w:lvl w:ilvl="7">
      <w:start w:val="1"/>
      <w:numFmt w:val="none"/>
      <w:lvlText w:val=""/>
      <w:lvlJc w:val="left"/>
      <w:pPr>
        <w:tabs>
          <w:tab w:val="num" w:pos="4139"/>
        </w:tabs>
        <w:ind w:left="4026" w:hanging="4026"/>
      </w:pPr>
      <w:rPr>
        <w:rFonts w:hint="default"/>
      </w:rPr>
    </w:lvl>
    <w:lvl w:ilvl="8">
      <w:start w:val="1"/>
      <w:numFmt w:val="none"/>
      <w:lvlText w:val=""/>
      <w:lvlJc w:val="left"/>
      <w:pPr>
        <w:tabs>
          <w:tab w:val="num" w:pos="4366"/>
        </w:tabs>
        <w:ind w:left="4253" w:hanging="4253"/>
      </w:pPr>
      <w:rPr>
        <w:rFonts w:hint="default"/>
      </w:rPr>
    </w:lvl>
  </w:abstractNum>
  <w:abstractNum w:abstractNumId="5" w15:restartNumberingAfterBreak="0">
    <w:nsid w:val="22B077CD"/>
    <w:multiLevelType w:val="hybridMultilevel"/>
    <w:tmpl w:val="AFB6782E"/>
    <w:lvl w:ilvl="0" w:tplc="04050001">
      <w:start w:val="1"/>
      <w:numFmt w:val="bullet"/>
      <w:lvlText w:val=""/>
      <w:lvlJc w:val="left"/>
      <w:pPr>
        <w:ind w:left="2280" w:hanging="360"/>
      </w:pPr>
      <w:rPr>
        <w:rFonts w:ascii="Symbol" w:hAnsi="Symbol" w:hint="default"/>
      </w:rPr>
    </w:lvl>
    <w:lvl w:ilvl="1" w:tplc="04050003" w:tentative="1">
      <w:start w:val="1"/>
      <w:numFmt w:val="bullet"/>
      <w:lvlText w:val="o"/>
      <w:lvlJc w:val="left"/>
      <w:pPr>
        <w:ind w:left="3000" w:hanging="360"/>
      </w:pPr>
      <w:rPr>
        <w:rFonts w:ascii="Courier New" w:hAnsi="Courier New" w:cs="Courier New" w:hint="default"/>
      </w:rPr>
    </w:lvl>
    <w:lvl w:ilvl="2" w:tplc="04050005" w:tentative="1">
      <w:start w:val="1"/>
      <w:numFmt w:val="bullet"/>
      <w:lvlText w:val=""/>
      <w:lvlJc w:val="left"/>
      <w:pPr>
        <w:ind w:left="3720" w:hanging="360"/>
      </w:pPr>
      <w:rPr>
        <w:rFonts w:ascii="Wingdings" w:hAnsi="Wingdings" w:hint="default"/>
      </w:rPr>
    </w:lvl>
    <w:lvl w:ilvl="3" w:tplc="04050001" w:tentative="1">
      <w:start w:val="1"/>
      <w:numFmt w:val="bullet"/>
      <w:lvlText w:val=""/>
      <w:lvlJc w:val="left"/>
      <w:pPr>
        <w:ind w:left="4440" w:hanging="360"/>
      </w:pPr>
      <w:rPr>
        <w:rFonts w:ascii="Symbol" w:hAnsi="Symbol" w:hint="default"/>
      </w:rPr>
    </w:lvl>
    <w:lvl w:ilvl="4" w:tplc="04050003" w:tentative="1">
      <w:start w:val="1"/>
      <w:numFmt w:val="bullet"/>
      <w:lvlText w:val="o"/>
      <w:lvlJc w:val="left"/>
      <w:pPr>
        <w:ind w:left="5160" w:hanging="360"/>
      </w:pPr>
      <w:rPr>
        <w:rFonts w:ascii="Courier New" w:hAnsi="Courier New" w:cs="Courier New" w:hint="default"/>
      </w:rPr>
    </w:lvl>
    <w:lvl w:ilvl="5" w:tplc="04050005" w:tentative="1">
      <w:start w:val="1"/>
      <w:numFmt w:val="bullet"/>
      <w:lvlText w:val=""/>
      <w:lvlJc w:val="left"/>
      <w:pPr>
        <w:ind w:left="5880" w:hanging="360"/>
      </w:pPr>
      <w:rPr>
        <w:rFonts w:ascii="Wingdings" w:hAnsi="Wingdings" w:hint="default"/>
      </w:rPr>
    </w:lvl>
    <w:lvl w:ilvl="6" w:tplc="04050001" w:tentative="1">
      <w:start w:val="1"/>
      <w:numFmt w:val="bullet"/>
      <w:lvlText w:val=""/>
      <w:lvlJc w:val="left"/>
      <w:pPr>
        <w:ind w:left="6600" w:hanging="360"/>
      </w:pPr>
      <w:rPr>
        <w:rFonts w:ascii="Symbol" w:hAnsi="Symbol" w:hint="default"/>
      </w:rPr>
    </w:lvl>
    <w:lvl w:ilvl="7" w:tplc="04050003" w:tentative="1">
      <w:start w:val="1"/>
      <w:numFmt w:val="bullet"/>
      <w:lvlText w:val="o"/>
      <w:lvlJc w:val="left"/>
      <w:pPr>
        <w:ind w:left="7320" w:hanging="360"/>
      </w:pPr>
      <w:rPr>
        <w:rFonts w:ascii="Courier New" w:hAnsi="Courier New" w:cs="Courier New" w:hint="default"/>
      </w:rPr>
    </w:lvl>
    <w:lvl w:ilvl="8" w:tplc="04050005" w:tentative="1">
      <w:start w:val="1"/>
      <w:numFmt w:val="bullet"/>
      <w:lvlText w:val=""/>
      <w:lvlJc w:val="left"/>
      <w:pPr>
        <w:ind w:left="8040" w:hanging="360"/>
      </w:pPr>
      <w:rPr>
        <w:rFonts w:ascii="Wingdings" w:hAnsi="Wingdings" w:hint="default"/>
      </w:rPr>
    </w:lvl>
  </w:abstractNum>
  <w:abstractNum w:abstractNumId="6" w15:restartNumberingAfterBreak="0">
    <w:nsid w:val="2BF76403"/>
    <w:multiLevelType w:val="multilevel"/>
    <w:tmpl w:val="0D34D660"/>
    <w:lvl w:ilvl="0">
      <w:start w:val="1"/>
      <w:numFmt w:val="bullet"/>
      <w:pStyle w:val="Seznamsodrkami"/>
      <w:lvlText w:val=""/>
      <w:lvlJc w:val="left"/>
      <w:pPr>
        <w:ind w:left="1304" w:hanging="170"/>
      </w:pPr>
      <w:rPr>
        <w:rFonts w:ascii="Symbol" w:hAnsi="Symbol" w:hint="default"/>
      </w:rPr>
    </w:lvl>
    <w:lvl w:ilvl="1">
      <w:start w:val="1"/>
      <w:numFmt w:val="bullet"/>
      <w:pStyle w:val="Seznamsodrkami2"/>
      <w:lvlText w:val="◦"/>
      <w:lvlJc w:val="left"/>
      <w:pPr>
        <w:ind w:left="1504" w:hanging="113"/>
      </w:pPr>
      <w:rPr>
        <w:rFonts w:ascii="Verdana" w:hAnsi="Verdana" w:hint="default"/>
      </w:rPr>
    </w:lvl>
    <w:lvl w:ilvl="2">
      <w:start w:val="1"/>
      <w:numFmt w:val="bullet"/>
      <w:pStyle w:val="Seznamsodrkami3"/>
      <w:lvlText w:val="◦"/>
      <w:lvlJc w:val="left"/>
      <w:pPr>
        <w:ind w:left="1704" w:hanging="113"/>
      </w:pPr>
      <w:rPr>
        <w:rFonts w:ascii="Verdana" w:hAnsi="Verdana" w:hint="default"/>
      </w:rPr>
    </w:lvl>
    <w:lvl w:ilvl="3">
      <w:start w:val="1"/>
      <w:numFmt w:val="bullet"/>
      <w:pStyle w:val="Seznamsodrkami4"/>
      <w:lvlText w:val="◦"/>
      <w:lvlJc w:val="left"/>
      <w:pPr>
        <w:ind w:left="1904" w:hanging="113"/>
      </w:pPr>
      <w:rPr>
        <w:rFonts w:ascii="Verdana" w:hAnsi="Verdana" w:hint="default"/>
      </w:rPr>
    </w:lvl>
    <w:lvl w:ilvl="4">
      <w:start w:val="1"/>
      <w:numFmt w:val="bullet"/>
      <w:pStyle w:val="Seznamsodrkami5"/>
      <w:lvlText w:val="◦"/>
      <w:lvlJc w:val="left"/>
      <w:pPr>
        <w:ind w:left="2104" w:hanging="113"/>
      </w:pPr>
      <w:rPr>
        <w:rFonts w:ascii="Verdana" w:hAnsi="Verdana" w:hint="default"/>
      </w:rPr>
    </w:lvl>
    <w:lvl w:ilvl="5">
      <w:start w:val="1"/>
      <w:numFmt w:val="bullet"/>
      <w:lvlText w:val="◦"/>
      <w:lvlJc w:val="left"/>
      <w:pPr>
        <w:ind w:left="2304" w:hanging="113"/>
      </w:pPr>
      <w:rPr>
        <w:rFonts w:ascii="Verdana" w:hAnsi="Verdana" w:hint="default"/>
      </w:rPr>
    </w:lvl>
    <w:lvl w:ilvl="6">
      <w:start w:val="1"/>
      <w:numFmt w:val="bullet"/>
      <w:lvlText w:val="◦"/>
      <w:lvlJc w:val="left"/>
      <w:pPr>
        <w:ind w:left="2504" w:hanging="113"/>
      </w:pPr>
      <w:rPr>
        <w:rFonts w:ascii="Verdana" w:hAnsi="Verdana" w:hint="default"/>
      </w:rPr>
    </w:lvl>
    <w:lvl w:ilvl="7">
      <w:start w:val="1"/>
      <w:numFmt w:val="bullet"/>
      <w:lvlText w:val="◦"/>
      <w:lvlJc w:val="left"/>
      <w:pPr>
        <w:ind w:left="2704" w:hanging="113"/>
      </w:pPr>
      <w:rPr>
        <w:rFonts w:ascii="Verdana" w:hAnsi="Verdana" w:hint="default"/>
      </w:rPr>
    </w:lvl>
    <w:lvl w:ilvl="8">
      <w:start w:val="1"/>
      <w:numFmt w:val="bullet"/>
      <w:lvlText w:val="◦"/>
      <w:lvlJc w:val="left"/>
      <w:pPr>
        <w:ind w:left="2904" w:hanging="113"/>
      </w:pPr>
      <w:rPr>
        <w:rFonts w:ascii="Verdana" w:hAnsi="Verdana" w:hint="default"/>
      </w:rPr>
    </w:lvl>
  </w:abstractNum>
  <w:abstractNum w:abstractNumId="7" w15:restartNumberingAfterBreak="0">
    <w:nsid w:val="349D2144"/>
    <w:multiLevelType w:val="multilevel"/>
    <w:tmpl w:val="C3784B92"/>
    <w:lvl w:ilvl="0">
      <w:start w:val="1"/>
      <w:numFmt w:val="bullet"/>
      <w:pStyle w:val="Odrka1-1"/>
      <w:lvlText w:val=""/>
      <w:lvlJc w:val="left"/>
      <w:pPr>
        <w:tabs>
          <w:tab w:val="num" w:pos="1077"/>
        </w:tabs>
        <w:ind w:left="1077" w:hanging="340"/>
      </w:pPr>
      <w:rPr>
        <w:rFonts w:ascii="Symbol" w:hAnsi="Symbol" w:hint="default"/>
        <w:b/>
        <w:i w:val="0"/>
        <w:sz w:val="18"/>
      </w:rPr>
    </w:lvl>
    <w:lvl w:ilvl="1">
      <w:start w:val="1"/>
      <w:numFmt w:val="bullet"/>
      <w:pStyle w:val="Odrka1-2-"/>
      <w:lvlText w:val="-"/>
      <w:lvlJc w:val="left"/>
      <w:pPr>
        <w:tabs>
          <w:tab w:val="num" w:pos="1531"/>
        </w:tabs>
        <w:ind w:left="1531" w:hanging="454"/>
      </w:pPr>
      <w:rPr>
        <w:rFonts w:ascii="Verdana" w:hAnsi="Verdana" w:hint="default"/>
        <w:b/>
        <w:i w:val="0"/>
        <w:color w:val="auto"/>
        <w:sz w:val="18"/>
      </w:rPr>
    </w:lvl>
    <w:lvl w:ilvl="2">
      <w:start w:val="1"/>
      <w:numFmt w:val="bullet"/>
      <w:pStyle w:val="Odrka1-3"/>
      <w:lvlText w:val=""/>
      <w:lvlJc w:val="left"/>
      <w:pPr>
        <w:tabs>
          <w:tab w:val="num" w:pos="1928"/>
        </w:tabs>
        <w:ind w:left="1928" w:hanging="397"/>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8" w15:restartNumberingAfterBreak="0">
    <w:nsid w:val="4118695D"/>
    <w:multiLevelType w:val="hybridMultilevel"/>
    <w:tmpl w:val="E272E65A"/>
    <w:lvl w:ilvl="0" w:tplc="0405000F">
      <w:start w:val="1"/>
      <w:numFmt w:val="decimal"/>
      <w:lvlText w:val="%1."/>
      <w:lvlJc w:val="left"/>
      <w:pPr>
        <w:ind w:left="72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9" w15:restartNumberingAfterBreak="0">
    <w:nsid w:val="528D422E"/>
    <w:multiLevelType w:val="hybridMultilevel"/>
    <w:tmpl w:val="C630C090"/>
    <w:lvl w:ilvl="0" w:tplc="FFFFFFFF">
      <w:start w:val="1"/>
      <w:numFmt w:val="lowerLetter"/>
      <w:lvlText w:val="%1)"/>
      <w:lvlJc w:val="left"/>
      <w:pPr>
        <w:ind w:left="2487" w:hanging="360"/>
      </w:pPr>
      <w:rPr>
        <w:rFonts w:hint="default"/>
      </w:rPr>
    </w:lvl>
    <w:lvl w:ilvl="1" w:tplc="FFFFFFFF" w:tentative="1">
      <w:start w:val="1"/>
      <w:numFmt w:val="lowerLetter"/>
      <w:lvlText w:val="%2."/>
      <w:lvlJc w:val="left"/>
      <w:pPr>
        <w:ind w:left="3207" w:hanging="360"/>
      </w:pPr>
    </w:lvl>
    <w:lvl w:ilvl="2" w:tplc="FFFFFFFF" w:tentative="1">
      <w:start w:val="1"/>
      <w:numFmt w:val="lowerRoman"/>
      <w:lvlText w:val="%3."/>
      <w:lvlJc w:val="right"/>
      <w:pPr>
        <w:ind w:left="3927" w:hanging="180"/>
      </w:pPr>
    </w:lvl>
    <w:lvl w:ilvl="3" w:tplc="FFFFFFFF" w:tentative="1">
      <w:start w:val="1"/>
      <w:numFmt w:val="decimal"/>
      <w:lvlText w:val="%4."/>
      <w:lvlJc w:val="left"/>
      <w:pPr>
        <w:ind w:left="4647" w:hanging="360"/>
      </w:pPr>
    </w:lvl>
    <w:lvl w:ilvl="4" w:tplc="FFFFFFFF" w:tentative="1">
      <w:start w:val="1"/>
      <w:numFmt w:val="lowerLetter"/>
      <w:lvlText w:val="%5."/>
      <w:lvlJc w:val="left"/>
      <w:pPr>
        <w:ind w:left="5367" w:hanging="360"/>
      </w:pPr>
    </w:lvl>
    <w:lvl w:ilvl="5" w:tplc="FFFFFFFF" w:tentative="1">
      <w:start w:val="1"/>
      <w:numFmt w:val="lowerRoman"/>
      <w:lvlText w:val="%6."/>
      <w:lvlJc w:val="right"/>
      <w:pPr>
        <w:ind w:left="6087" w:hanging="180"/>
      </w:pPr>
    </w:lvl>
    <w:lvl w:ilvl="6" w:tplc="FFFFFFFF" w:tentative="1">
      <w:start w:val="1"/>
      <w:numFmt w:val="decimal"/>
      <w:lvlText w:val="%7."/>
      <w:lvlJc w:val="left"/>
      <w:pPr>
        <w:ind w:left="6807" w:hanging="360"/>
      </w:pPr>
    </w:lvl>
    <w:lvl w:ilvl="7" w:tplc="FFFFFFFF" w:tentative="1">
      <w:start w:val="1"/>
      <w:numFmt w:val="lowerLetter"/>
      <w:lvlText w:val="%8."/>
      <w:lvlJc w:val="left"/>
      <w:pPr>
        <w:ind w:left="7527" w:hanging="360"/>
      </w:pPr>
    </w:lvl>
    <w:lvl w:ilvl="8" w:tplc="FFFFFFFF" w:tentative="1">
      <w:start w:val="1"/>
      <w:numFmt w:val="lowerRoman"/>
      <w:lvlText w:val="%9."/>
      <w:lvlJc w:val="right"/>
      <w:pPr>
        <w:ind w:left="8247" w:hanging="180"/>
      </w:pPr>
    </w:lvl>
  </w:abstractNum>
  <w:abstractNum w:abstractNumId="10" w15:restartNumberingAfterBreak="0">
    <w:nsid w:val="54AE6858"/>
    <w:multiLevelType w:val="multilevel"/>
    <w:tmpl w:val="C900AAE0"/>
    <w:lvl w:ilvl="0">
      <w:start w:val="1"/>
      <w:numFmt w:val="lowerLetter"/>
      <w:pStyle w:val="Odstavec1-1a"/>
      <w:lvlText w:val="%1)"/>
      <w:lvlJc w:val="left"/>
      <w:pPr>
        <w:tabs>
          <w:tab w:val="num" w:pos="1077"/>
        </w:tabs>
        <w:ind w:left="1077" w:hanging="340"/>
      </w:pPr>
      <w:rPr>
        <w:rFonts w:ascii="Verdana" w:hAnsi="Verdana" w:cs="Arial" w:hint="default"/>
        <w:b w:val="0"/>
        <w:bCs w:val="0"/>
        <w:i w:val="0"/>
        <w:iCs w:val="0"/>
        <w:caps w:val="0"/>
        <w:color w:val="auto"/>
        <w:sz w:val="18"/>
        <w:szCs w:val="20"/>
      </w:rPr>
    </w:lvl>
    <w:lvl w:ilvl="1">
      <w:start w:val="1"/>
      <w:numFmt w:val="lowerRoman"/>
      <w:pStyle w:val="Odstavec1-2i"/>
      <w:lvlText w:val="(%2)"/>
      <w:lvlJc w:val="left"/>
      <w:pPr>
        <w:tabs>
          <w:tab w:val="num" w:pos="1531"/>
        </w:tabs>
        <w:ind w:left="1531" w:hanging="454"/>
      </w:pPr>
      <w:rPr>
        <w:rFonts w:asciiTheme="minorHAnsi" w:hAnsiTheme="minorHAnsi" w:hint="default"/>
      </w:rPr>
    </w:lvl>
    <w:lvl w:ilvl="2">
      <w:start w:val="1"/>
      <w:numFmt w:val="decimal"/>
      <w:pStyle w:val="Odstavec1-31"/>
      <w:lvlText w:val="%3)"/>
      <w:lvlJc w:val="left"/>
      <w:pPr>
        <w:tabs>
          <w:tab w:val="num" w:pos="1928"/>
        </w:tabs>
        <w:ind w:left="1928" w:hanging="397"/>
      </w:pPr>
      <w:rPr>
        <w:rFonts w:asciiTheme="minorHAnsi" w:hAnsiTheme="minorHAnsi"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1" w15:restartNumberingAfterBreak="0">
    <w:nsid w:val="55B07A19"/>
    <w:multiLevelType w:val="hybridMultilevel"/>
    <w:tmpl w:val="D2B86A1C"/>
    <w:lvl w:ilvl="0" w:tplc="04050001">
      <w:start w:val="1"/>
      <w:numFmt w:val="bullet"/>
      <w:lvlText w:val=""/>
      <w:lvlJc w:val="left"/>
      <w:pPr>
        <w:ind w:left="2280" w:hanging="360"/>
      </w:pPr>
      <w:rPr>
        <w:rFonts w:ascii="Symbol" w:hAnsi="Symbol" w:hint="default"/>
      </w:rPr>
    </w:lvl>
    <w:lvl w:ilvl="1" w:tplc="04050003" w:tentative="1">
      <w:start w:val="1"/>
      <w:numFmt w:val="bullet"/>
      <w:lvlText w:val="o"/>
      <w:lvlJc w:val="left"/>
      <w:pPr>
        <w:ind w:left="3000" w:hanging="360"/>
      </w:pPr>
      <w:rPr>
        <w:rFonts w:ascii="Courier New" w:hAnsi="Courier New" w:cs="Courier New" w:hint="default"/>
      </w:rPr>
    </w:lvl>
    <w:lvl w:ilvl="2" w:tplc="04050005" w:tentative="1">
      <w:start w:val="1"/>
      <w:numFmt w:val="bullet"/>
      <w:lvlText w:val=""/>
      <w:lvlJc w:val="left"/>
      <w:pPr>
        <w:ind w:left="3720" w:hanging="360"/>
      </w:pPr>
      <w:rPr>
        <w:rFonts w:ascii="Wingdings" w:hAnsi="Wingdings" w:hint="default"/>
      </w:rPr>
    </w:lvl>
    <w:lvl w:ilvl="3" w:tplc="04050001" w:tentative="1">
      <w:start w:val="1"/>
      <w:numFmt w:val="bullet"/>
      <w:lvlText w:val=""/>
      <w:lvlJc w:val="left"/>
      <w:pPr>
        <w:ind w:left="4440" w:hanging="360"/>
      </w:pPr>
      <w:rPr>
        <w:rFonts w:ascii="Symbol" w:hAnsi="Symbol" w:hint="default"/>
      </w:rPr>
    </w:lvl>
    <w:lvl w:ilvl="4" w:tplc="04050003" w:tentative="1">
      <w:start w:val="1"/>
      <w:numFmt w:val="bullet"/>
      <w:lvlText w:val="o"/>
      <w:lvlJc w:val="left"/>
      <w:pPr>
        <w:ind w:left="5160" w:hanging="360"/>
      </w:pPr>
      <w:rPr>
        <w:rFonts w:ascii="Courier New" w:hAnsi="Courier New" w:cs="Courier New" w:hint="default"/>
      </w:rPr>
    </w:lvl>
    <w:lvl w:ilvl="5" w:tplc="04050005" w:tentative="1">
      <w:start w:val="1"/>
      <w:numFmt w:val="bullet"/>
      <w:lvlText w:val=""/>
      <w:lvlJc w:val="left"/>
      <w:pPr>
        <w:ind w:left="5880" w:hanging="360"/>
      </w:pPr>
      <w:rPr>
        <w:rFonts w:ascii="Wingdings" w:hAnsi="Wingdings" w:hint="default"/>
      </w:rPr>
    </w:lvl>
    <w:lvl w:ilvl="6" w:tplc="04050001" w:tentative="1">
      <w:start w:val="1"/>
      <w:numFmt w:val="bullet"/>
      <w:lvlText w:val=""/>
      <w:lvlJc w:val="left"/>
      <w:pPr>
        <w:ind w:left="6600" w:hanging="360"/>
      </w:pPr>
      <w:rPr>
        <w:rFonts w:ascii="Symbol" w:hAnsi="Symbol" w:hint="default"/>
      </w:rPr>
    </w:lvl>
    <w:lvl w:ilvl="7" w:tplc="04050003" w:tentative="1">
      <w:start w:val="1"/>
      <w:numFmt w:val="bullet"/>
      <w:lvlText w:val="o"/>
      <w:lvlJc w:val="left"/>
      <w:pPr>
        <w:ind w:left="7320" w:hanging="360"/>
      </w:pPr>
      <w:rPr>
        <w:rFonts w:ascii="Courier New" w:hAnsi="Courier New" w:cs="Courier New" w:hint="default"/>
      </w:rPr>
    </w:lvl>
    <w:lvl w:ilvl="8" w:tplc="04050005" w:tentative="1">
      <w:start w:val="1"/>
      <w:numFmt w:val="bullet"/>
      <w:lvlText w:val=""/>
      <w:lvlJc w:val="left"/>
      <w:pPr>
        <w:ind w:left="8040" w:hanging="360"/>
      </w:pPr>
      <w:rPr>
        <w:rFonts w:ascii="Wingdings" w:hAnsi="Wingdings" w:hint="default"/>
      </w:rPr>
    </w:lvl>
  </w:abstractNum>
  <w:abstractNum w:abstractNumId="12" w15:restartNumberingAfterBreak="0">
    <w:nsid w:val="67E622F5"/>
    <w:multiLevelType w:val="hybridMultilevel"/>
    <w:tmpl w:val="7ABAAD68"/>
    <w:lvl w:ilvl="0" w:tplc="FFD08AFC">
      <w:start w:val="1"/>
      <w:numFmt w:val="decimal"/>
      <w:pStyle w:val="Seznam1"/>
      <w:lvlText w:val="[%1]"/>
      <w:lvlJc w:val="left"/>
      <w:pPr>
        <w:tabs>
          <w:tab w:val="num" w:pos="1247"/>
        </w:tabs>
        <w:ind w:left="1247" w:hanging="51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3" w15:restartNumberingAfterBreak="0">
    <w:nsid w:val="695D7229"/>
    <w:multiLevelType w:val="hybridMultilevel"/>
    <w:tmpl w:val="B794276E"/>
    <w:lvl w:ilvl="0" w:tplc="04050001">
      <w:start w:val="1"/>
      <w:numFmt w:val="bullet"/>
      <w:lvlText w:val=""/>
      <w:lvlJc w:val="left"/>
      <w:pPr>
        <w:ind w:left="1287" w:hanging="360"/>
      </w:pPr>
      <w:rPr>
        <w:rFonts w:ascii="Symbol" w:hAnsi="Symbol" w:hint="default"/>
      </w:rPr>
    </w:lvl>
    <w:lvl w:ilvl="1" w:tplc="04050003" w:tentative="1">
      <w:start w:val="1"/>
      <w:numFmt w:val="bullet"/>
      <w:lvlText w:val="o"/>
      <w:lvlJc w:val="left"/>
      <w:pPr>
        <w:ind w:left="2007" w:hanging="360"/>
      </w:pPr>
      <w:rPr>
        <w:rFonts w:ascii="Courier New" w:hAnsi="Courier New" w:cs="Courier New" w:hint="default"/>
      </w:rPr>
    </w:lvl>
    <w:lvl w:ilvl="2" w:tplc="04050005" w:tentative="1">
      <w:start w:val="1"/>
      <w:numFmt w:val="bullet"/>
      <w:lvlText w:val=""/>
      <w:lvlJc w:val="left"/>
      <w:pPr>
        <w:ind w:left="2727" w:hanging="360"/>
      </w:pPr>
      <w:rPr>
        <w:rFonts w:ascii="Wingdings" w:hAnsi="Wingdings" w:hint="default"/>
      </w:rPr>
    </w:lvl>
    <w:lvl w:ilvl="3" w:tplc="04050001" w:tentative="1">
      <w:start w:val="1"/>
      <w:numFmt w:val="bullet"/>
      <w:lvlText w:val=""/>
      <w:lvlJc w:val="left"/>
      <w:pPr>
        <w:ind w:left="3447" w:hanging="360"/>
      </w:pPr>
      <w:rPr>
        <w:rFonts w:ascii="Symbol" w:hAnsi="Symbol" w:hint="default"/>
      </w:rPr>
    </w:lvl>
    <w:lvl w:ilvl="4" w:tplc="04050003" w:tentative="1">
      <w:start w:val="1"/>
      <w:numFmt w:val="bullet"/>
      <w:lvlText w:val="o"/>
      <w:lvlJc w:val="left"/>
      <w:pPr>
        <w:ind w:left="4167" w:hanging="360"/>
      </w:pPr>
      <w:rPr>
        <w:rFonts w:ascii="Courier New" w:hAnsi="Courier New" w:cs="Courier New" w:hint="default"/>
      </w:rPr>
    </w:lvl>
    <w:lvl w:ilvl="5" w:tplc="04050005" w:tentative="1">
      <w:start w:val="1"/>
      <w:numFmt w:val="bullet"/>
      <w:lvlText w:val=""/>
      <w:lvlJc w:val="left"/>
      <w:pPr>
        <w:ind w:left="4887" w:hanging="360"/>
      </w:pPr>
      <w:rPr>
        <w:rFonts w:ascii="Wingdings" w:hAnsi="Wingdings" w:hint="default"/>
      </w:rPr>
    </w:lvl>
    <w:lvl w:ilvl="6" w:tplc="04050001" w:tentative="1">
      <w:start w:val="1"/>
      <w:numFmt w:val="bullet"/>
      <w:lvlText w:val=""/>
      <w:lvlJc w:val="left"/>
      <w:pPr>
        <w:ind w:left="5607" w:hanging="360"/>
      </w:pPr>
      <w:rPr>
        <w:rFonts w:ascii="Symbol" w:hAnsi="Symbol" w:hint="default"/>
      </w:rPr>
    </w:lvl>
    <w:lvl w:ilvl="7" w:tplc="04050003" w:tentative="1">
      <w:start w:val="1"/>
      <w:numFmt w:val="bullet"/>
      <w:lvlText w:val="o"/>
      <w:lvlJc w:val="left"/>
      <w:pPr>
        <w:ind w:left="6327" w:hanging="360"/>
      </w:pPr>
      <w:rPr>
        <w:rFonts w:ascii="Courier New" w:hAnsi="Courier New" w:cs="Courier New" w:hint="default"/>
      </w:rPr>
    </w:lvl>
    <w:lvl w:ilvl="8" w:tplc="04050005" w:tentative="1">
      <w:start w:val="1"/>
      <w:numFmt w:val="bullet"/>
      <w:lvlText w:val=""/>
      <w:lvlJc w:val="left"/>
      <w:pPr>
        <w:ind w:left="7047" w:hanging="360"/>
      </w:pPr>
      <w:rPr>
        <w:rFonts w:ascii="Wingdings" w:hAnsi="Wingdings" w:hint="default"/>
      </w:rPr>
    </w:lvl>
  </w:abstractNum>
  <w:abstractNum w:abstractNumId="14" w15:restartNumberingAfterBreak="0">
    <w:nsid w:val="74070991"/>
    <w:multiLevelType w:val="multilevel"/>
    <w:tmpl w:val="52586146"/>
    <w:lvl w:ilvl="0">
      <w:start w:val="1"/>
      <w:numFmt w:val="decimal"/>
      <w:pStyle w:val="slovanseznam"/>
      <w:lvlText w:val="%1."/>
      <w:lvlJc w:val="left"/>
      <w:pPr>
        <w:tabs>
          <w:tab w:val="num" w:pos="567"/>
        </w:tabs>
        <w:ind w:left="567" w:hanging="567"/>
      </w:pPr>
      <w:rPr>
        <w:rFonts w:hint="default"/>
      </w:rPr>
    </w:lvl>
    <w:lvl w:ilvl="1">
      <w:start w:val="1"/>
      <w:numFmt w:val="decimal"/>
      <w:pStyle w:val="slovanseznam2"/>
      <w:lvlText w:val="%1.%2"/>
      <w:lvlJc w:val="left"/>
      <w:pPr>
        <w:tabs>
          <w:tab w:val="num" w:pos="1134"/>
        </w:tabs>
        <w:ind w:left="1134" w:hanging="567"/>
      </w:pPr>
      <w:rPr>
        <w:rFonts w:hint="default"/>
      </w:rPr>
    </w:lvl>
    <w:lvl w:ilvl="2">
      <w:start w:val="1"/>
      <w:numFmt w:val="decimal"/>
      <w:pStyle w:val="slovanseznam3"/>
      <w:lvlText w:val="%1.%2.%3"/>
      <w:lvlJc w:val="left"/>
      <w:pPr>
        <w:tabs>
          <w:tab w:val="num" w:pos="1843"/>
        </w:tabs>
        <w:ind w:left="1729" w:hanging="652"/>
      </w:pPr>
      <w:rPr>
        <w:rFonts w:hint="default"/>
      </w:rPr>
    </w:lvl>
    <w:lvl w:ilvl="3">
      <w:start w:val="1"/>
      <w:numFmt w:val="decimal"/>
      <w:pStyle w:val="slovanseznam4"/>
      <w:lvlText w:val="%1.%2.%3.%4"/>
      <w:lvlJc w:val="left"/>
      <w:pPr>
        <w:tabs>
          <w:tab w:val="num" w:pos="2665"/>
        </w:tabs>
        <w:ind w:left="2552" w:hanging="823"/>
      </w:pPr>
      <w:rPr>
        <w:rFonts w:hint="default"/>
      </w:rPr>
    </w:lvl>
    <w:lvl w:ilvl="4">
      <w:start w:val="1"/>
      <w:numFmt w:val="decimal"/>
      <w:pStyle w:val="slovanseznam5"/>
      <w:lvlText w:val="%1.%2.%3.%4.%5"/>
      <w:lvlJc w:val="left"/>
      <w:pPr>
        <w:tabs>
          <w:tab w:val="num" w:pos="3686"/>
        </w:tabs>
        <w:ind w:left="3572" w:hanging="1020"/>
      </w:pPr>
      <w:rPr>
        <w:rFonts w:hint="default"/>
      </w:rPr>
    </w:lvl>
    <w:lvl w:ilvl="5">
      <w:start w:val="1"/>
      <w:numFmt w:val="none"/>
      <w:lvlText w:val=""/>
      <w:lvlJc w:val="left"/>
      <w:pPr>
        <w:tabs>
          <w:tab w:val="num" w:pos="3686"/>
        </w:tabs>
        <w:ind w:left="3572" w:hanging="3572"/>
      </w:pPr>
      <w:rPr>
        <w:rFonts w:hint="default"/>
      </w:rPr>
    </w:lvl>
    <w:lvl w:ilvl="6">
      <w:start w:val="1"/>
      <w:numFmt w:val="none"/>
      <w:lvlText w:val=""/>
      <w:lvlJc w:val="left"/>
      <w:pPr>
        <w:tabs>
          <w:tab w:val="num" w:pos="3912"/>
        </w:tabs>
        <w:ind w:left="3799" w:hanging="3799"/>
      </w:pPr>
      <w:rPr>
        <w:rFonts w:hint="default"/>
      </w:rPr>
    </w:lvl>
    <w:lvl w:ilvl="7">
      <w:start w:val="1"/>
      <w:numFmt w:val="none"/>
      <w:lvlText w:val=""/>
      <w:lvlJc w:val="left"/>
      <w:pPr>
        <w:tabs>
          <w:tab w:val="num" w:pos="4139"/>
        </w:tabs>
        <w:ind w:left="4026" w:hanging="4026"/>
      </w:pPr>
      <w:rPr>
        <w:rFonts w:hint="default"/>
      </w:rPr>
    </w:lvl>
    <w:lvl w:ilvl="8">
      <w:start w:val="1"/>
      <w:numFmt w:val="none"/>
      <w:lvlText w:val=""/>
      <w:lvlJc w:val="left"/>
      <w:pPr>
        <w:tabs>
          <w:tab w:val="num" w:pos="4366"/>
        </w:tabs>
        <w:ind w:left="4253" w:hanging="4253"/>
      </w:pPr>
      <w:rPr>
        <w:rFonts w:hint="default"/>
      </w:rPr>
    </w:lvl>
  </w:abstractNum>
  <w:abstractNum w:abstractNumId="15" w15:restartNumberingAfterBreak="0">
    <w:nsid w:val="75BB671E"/>
    <w:multiLevelType w:val="hybridMultilevel"/>
    <w:tmpl w:val="C55601FE"/>
    <w:lvl w:ilvl="0" w:tplc="04050017">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6" w15:restartNumberingAfterBreak="0">
    <w:nsid w:val="78680BEE"/>
    <w:multiLevelType w:val="hybridMultilevel"/>
    <w:tmpl w:val="C792C824"/>
    <w:lvl w:ilvl="0" w:tplc="A17A7028">
      <w:start w:val="1"/>
      <w:numFmt w:val="bullet"/>
      <w:pStyle w:val="ZTPinfo-text-odr"/>
      <w:lvlText w:val=""/>
      <w:lvlJc w:val="left"/>
      <w:pPr>
        <w:ind w:left="720" w:hanging="360"/>
      </w:pPr>
      <w:rPr>
        <w:rFonts w:ascii="Wingdings" w:hAnsi="Wingdings" w:hint="default"/>
        <w:b/>
        <w:i w:val="0"/>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num w:numId="1" w16cid:durableId="1941058720">
    <w:abstractNumId w:val="4"/>
  </w:num>
  <w:num w:numId="2" w16cid:durableId="1614553245">
    <w:abstractNumId w:val="2"/>
  </w:num>
  <w:num w:numId="3" w16cid:durableId="359361013">
    <w:abstractNumId w:val="14"/>
  </w:num>
  <w:num w:numId="4" w16cid:durableId="504245960">
    <w:abstractNumId w:val="6"/>
  </w:num>
  <w:num w:numId="5" w16cid:durableId="1520196412">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136534986">
    <w:abstractNumId w:val="7"/>
  </w:num>
  <w:num w:numId="7" w16cid:durableId="329068112">
    <w:abstractNumId w:val="10"/>
  </w:num>
  <w:num w:numId="8" w16cid:durableId="1204253119">
    <w:abstractNumId w:val="12"/>
  </w:num>
  <w:num w:numId="9" w16cid:durableId="386690477">
    <w:abstractNumId w:val="1"/>
  </w:num>
  <w:num w:numId="10" w16cid:durableId="883785504">
    <w:abstractNumId w:val="3"/>
  </w:num>
  <w:num w:numId="11" w16cid:durableId="1478646676">
    <w:abstractNumId w:val="16"/>
  </w:num>
  <w:num w:numId="12" w16cid:durableId="2004158623">
    <w:abstractNumId w:val="1"/>
  </w:num>
  <w:num w:numId="13" w16cid:durableId="1844855495">
    <w:abstractNumId w:val="3"/>
  </w:num>
  <w:num w:numId="14" w16cid:durableId="1786266187">
    <w:abstractNumId w:val="3"/>
  </w:num>
  <w:num w:numId="15" w16cid:durableId="1278877104">
    <w:abstractNumId w:val="7"/>
  </w:num>
  <w:num w:numId="16" w16cid:durableId="1157309437">
    <w:abstractNumId w:val="7"/>
  </w:num>
  <w:num w:numId="17" w16cid:durableId="106320502">
    <w:abstractNumId w:val="7"/>
  </w:num>
  <w:num w:numId="18" w16cid:durableId="2124033394">
    <w:abstractNumId w:val="10"/>
  </w:num>
  <w:num w:numId="19" w16cid:durableId="1990596345">
    <w:abstractNumId w:val="10"/>
  </w:num>
  <w:num w:numId="20" w16cid:durableId="462887116">
    <w:abstractNumId w:val="10"/>
  </w:num>
  <w:num w:numId="21" w16cid:durableId="1732652759">
    <w:abstractNumId w:val="12"/>
  </w:num>
  <w:num w:numId="22" w16cid:durableId="751700872">
    <w:abstractNumId w:val="1"/>
  </w:num>
  <w:num w:numId="23" w16cid:durableId="1326519257">
    <w:abstractNumId w:val="1"/>
  </w:num>
  <w:num w:numId="24" w16cid:durableId="482159280">
    <w:abstractNumId w:val="3"/>
  </w:num>
  <w:num w:numId="25" w16cid:durableId="2061322146">
    <w:abstractNumId w:val="3"/>
  </w:num>
  <w:num w:numId="26" w16cid:durableId="149907770">
    <w:abstractNumId w:val="16"/>
  </w:num>
  <w:num w:numId="27" w16cid:durableId="581721007">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274171304">
    <w:abstractNumId w:val="1"/>
  </w:num>
  <w:num w:numId="29" w16cid:durableId="775171645">
    <w:abstractNumId w:val="8"/>
  </w:num>
  <w:num w:numId="30" w16cid:durableId="1048333832">
    <w:abstractNumId w:val="1"/>
  </w:num>
  <w:num w:numId="31" w16cid:durableId="1623458260">
    <w:abstractNumId w:val="1"/>
  </w:num>
  <w:num w:numId="32" w16cid:durableId="1984002180">
    <w:abstractNumId w:val="1"/>
  </w:num>
  <w:num w:numId="33" w16cid:durableId="314919363">
    <w:abstractNumId w:val="1"/>
  </w:num>
  <w:num w:numId="34" w16cid:durableId="567767526">
    <w:abstractNumId w:val="1"/>
  </w:num>
  <w:num w:numId="35" w16cid:durableId="964576789">
    <w:abstractNumId w:val="1"/>
  </w:num>
  <w:num w:numId="36" w16cid:durableId="387649324">
    <w:abstractNumId w:val="1"/>
  </w:num>
  <w:num w:numId="37" w16cid:durableId="2001082265">
    <w:abstractNumId w:val="11"/>
  </w:num>
  <w:num w:numId="38" w16cid:durableId="816343946">
    <w:abstractNumId w:val="1"/>
  </w:num>
  <w:num w:numId="39" w16cid:durableId="1394811648">
    <w:abstractNumId w:val="5"/>
  </w:num>
  <w:num w:numId="40" w16cid:durableId="1259605889">
    <w:abstractNumId w:val="1"/>
  </w:num>
  <w:num w:numId="41" w16cid:durableId="271518722">
    <w:abstractNumId w:val="1"/>
  </w:num>
  <w:num w:numId="42" w16cid:durableId="1911649426">
    <w:abstractNumId w:val="1"/>
  </w:num>
  <w:num w:numId="43" w16cid:durableId="394009868">
    <w:abstractNumId w:val="0"/>
  </w:num>
  <w:num w:numId="44" w16cid:durableId="166020192">
    <w:abstractNumId w:val="13"/>
  </w:num>
  <w:num w:numId="45" w16cid:durableId="605574225">
    <w:abstractNumId w:val="15"/>
  </w:num>
  <w:num w:numId="46" w16cid:durableId="491873578">
    <w:abstractNumId w:val="9"/>
  </w:num>
  <w:num w:numId="47" w16cid:durableId="18943538">
    <w:abstractNumId w:val="1"/>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mirrorMargins/>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styleLockTheme/>
  <w:styleLockQFSet/>
  <w:defaultTabStop w:val="709"/>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A5D63"/>
    <w:rsid w:val="000048BC"/>
    <w:rsid w:val="00011B42"/>
    <w:rsid w:val="00011DB3"/>
    <w:rsid w:val="00015E56"/>
    <w:rsid w:val="00016C67"/>
    <w:rsid w:val="00017F3C"/>
    <w:rsid w:val="00030B0B"/>
    <w:rsid w:val="00034976"/>
    <w:rsid w:val="00041EC8"/>
    <w:rsid w:val="00042A4F"/>
    <w:rsid w:val="00047B05"/>
    <w:rsid w:val="00050355"/>
    <w:rsid w:val="00060D14"/>
    <w:rsid w:val="0006588D"/>
    <w:rsid w:val="00067A5E"/>
    <w:rsid w:val="000719BB"/>
    <w:rsid w:val="000729F4"/>
    <w:rsid w:val="00072A65"/>
    <w:rsid w:val="00072C1E"/>
    <w:rsid w:val="000841E0"/>
    <w:rsid w:val="00097753"/>
    <w:rsid w:val="000A417A"/>
    <w:rsid w:val="000B4EB8"/>
    <w:rsid w:val="000C1633"/>
    <w:rsid w:val="000C41F2"/>
    <w:rsid w:val="000C44B4"/>
    <w:rsid w:val="000D22C4"/>
    <w:rsid w:val="000D27D1"/>
    <w:rsid w:val="000D4A4A"/>
    <w:rsid w:val="000D54C8"/>
    <w:rsid w:val="000E1A7F"/>
    <w:rsid w:val="000E2649"/>
    <w:rsid w:val="00103D49"/>
    <w:rsid w:val="001046F7"/>
    <w:rsid w:val="00112864"/>
    <w:rsid w:val="00114472"/>
    <w:rsid w:val="00114988"/>
    <w:rsid w:val="00115069"/>
    <w:rsid w:val="001150F2"/>
    <w:rsid w:val="001202D8"/>
    <w:rsid w:val="00124751"/>
    <w:rsid w:val="00132DFA"/>
    <w:rsid w:val="00133336"/>
    <w:rsid w:val="00136DD4"/>
    <w:rsid w:val="00143EC0"/>
    <w:rsid w:val="00152E44"/>
    <w:rsid w:val="00157BBB"/>
    <w:rsid w:val="00160E18"/>
    <w:rsid w:val="001656A2"/>
    <w:rsid w:val="00165977"/>
    <w:rsid w:val="00170EC5"/>
    <w:rsid w:val="0017451E"/>
    <w:rsid w:val="001747C1"/>
    <w:rsid w:val="00176814"/>
    <w:rsid w:val="00177D6B"/>
    <w:rsid w:val="00181412"/>
    <w:rsid w:val="00191F90"/>
    <w:rsid w:val="0019221B"/>
    <w:rsid w:val="00195B9A"/>
    <w:rsid w:val="001A5B98"/>
    <w:rsid w:val="001B4E74"/>
    <w:rsid w:val="001B6161"/>
    <w:rsid w:val="001B66BA"/>
    <w:rsid w:val="001B737E"/>
    <w:rsid w:val="001C2D2C"/>
    <w:rsid w:val="001C5D4D"/>
    <w:rsid w:val="001C645F"/>
    <w:rsid w:val="001E678E"/>
    <w:rsid w:val="001F7FB0"/>
    <w:rsid w:val="002038D5"/>
    <w:rsid w:val="002071BB"/>
    <w:rsid w:val="00207DF5"/>
    <w:rsid w:val="002112A5"/>
    <w:rsid w:val="0022026F"/>
    <w:rsid w:val="00225F70"/>
    <w:rsid w:val="00226FF9"/>
    <w:rsid w:val="00236DCC"/>
    <w:rsid w:val="00240B81"/>
    <w:rsid w:val="00247D01"/>
    <w:rsid w:val="00251A5A"/>
    <w:rsid w:val="002529A2"/>
    <w:rsid w:val="0025753D"/>
    <w:rsid w:val="00257F88"/>
    <w:rsid w:val="00261A5B"/>
    <w:rsid w:val="00262E5B"/>
    <w:rsid w:val="00276AFE"/>
    <w:rsid w:val="002835F9"/>
    <w:rsid w:val="00284E3E"/>
    <w:rsid w:val="002A3B57"/>
    <w:rsid w:val="002A5468"/>
    <w:rsid w:val="002C0AD9"/>
    <w:rsid w:val="002C31BF"/>
    <w:rsid w:val="002D7FD6"/>
    <w:rsid w:val="002E0CD7"/>
    <w:rsid w:val="002E0CFB"/>
    <w:rsid w:val="002E5C7B"/>
    <w:rsid w:val="002F4333"/>
    <w:rsid w:val="003124F4"/>
    <w:rsid w:val="00315C27"/>
    <w:rsid w:val="00316D63"/>
    <w:rsid w:val="00327EEF"/>
    <w:rsid w:val="0033239F"/>
    <w:rsid w:val="00335F00"/>
    <w:rsid w:val="00337EDC"/>
    <w:rsid w:val="003414A9"/>
    <w:rsid w:val="0034274B"/>
    <w:rsid w:val="0034719F"/>
    <w:rsid w:val="00350A35"/>
    <w:rsid w:val="003532A1"/>
    <w:rsid w:val="003571D8"/>
    <w:rsid w:val="00357BC6"/>
    <w:rsid w:val="00361422"/>
    <w:rsid w:val="003739DD"/>
    <w:rsid w:val="0037545D"/>
    <w:rsid w:val="00376B87"/>
    <w:rsid w:val="00381EFC"/>
    <w:rsid w:val="00392910"/>
    <w:rsid w:val="00392EB6"/>
    <w:rsid w:val="003956C6"/>
    <w:rsid w:val="003A197F"/>
    <w:rsid w:val="003B29AC"/>
    <w:rsid w:val="003B4830"/>
    <w:rsid w:val="003C31C0"/>
    <w:rsid w:val="003C33F2"/>
    <w:rsid w:val="003D3F46"/>
    <w:rsid w:val="003D53FD"/>
    <w:rsid w:val="003D721E"/>
    <w:rsid w:val="003D756E"/>
    <w:rsid w:val="003E420D"/>
    <w:rsid w:val="003E4C13"/>
    <w:rsid w:val="003F5723"/>
    <w:rsid w:val="00400466"/>
    <w:rsid w:val="004078F3"/>
    <w:rsid w:val="00417C15"/>
    <w:rsid w:val="00427794"/>
    <w:rsid w:val="004436EE"/>
    <w:rsid w:val="004475C4"/>
    <w:rsid w:val="00450F07"/>
    <w:rsid w:val="00453CD3"/>
    <w:rsid w:val="0046002F"/>
    <w:rsid w:val="004605FE"/>
    <w:rsid w:val="00460660"/>
    <w:rsid w:val="00464BA9"/>
    <w:rsid w:val="00483969"/>
    <w:rsid w:val="00486107"/>
    <w:rsid w:val="00486652"/>
    <w:rsid w:val="00491827"/>
    <w:rsid w:val="00491D38"/>
    <w:rsid w:val="004B249A"/>
    <w:rsid w:val="004C4399"/>
    <w:rsid w:val="004C787C"/>
    <w:rsid w:val="004D09FB"/>
    <w:rsid w:val="004D7138"/>
    <w:rsid w:val="004D71CD"/>
    <w:rsid w:val="004E7A1F"/>
    <w:rsid w:val="004F205D"/>
    <w:rsid w:val="004F4B9B"/>
    <w:rsid w:val="00502690"/>
    <w:rsid w:val="0050666E"/>
    <w:rsid w:val="00506DE0"/>
    <w:rsid w:val="00507BA4"/>
    <w:rsid w:val="00511AB9"/>
    <w:rsid w:val="00523BB5"/>
    <w:rsid w:val="00523EA7"/>
    <w:rsid w:val="005406EB"/>
    <w:rsid w:val="00541324"/>
    <w:rsid w:val="00546383"/>
    <w:rsid w:val="00553375"/>
    <w:rsid w:val="00555884"/>
    <w:rsid w:val="0056713A"/>
    <w:rsid w:val="005736B7"/>
    <w:rsid w:val="00573A05"/>
    <w:rsid w:val="00575E5A"/>
    <w:rsid w:val="00580245"/>
    <w:rsid w:val="00580C67"/>
    <w:rsid w:val="00580DF7"/>
    <w:rsid w:val="00581936"/>
    <w:rsid w:val="00584486"/>
    <w:rsid w:val="005A0DD7"/>
    <w:rsid w:val="005A1F44"/>
    <w:rsid w:val="005A3013"/>
    <w:rsid w:val="005A760A"/>
    <w:rsid w:val="005B7526"/>
    <w:rsid w:val="005C0350"/>
    <w:rsid w:val="005D3C39"/>
    <w:rsid w:val="00600C41"/>
    <w:rsid w:val="00601A8C"/>
    <w:rsid w:val="006100AC"/>
    <w:rsid w:val="0061068E"/>
    <w:rsid w:val="006115D3"/>
    <w:rsid w:val="006153EB"/>
    <w:rsid w:val="00622752"/>
    <w:rsid w:val="006364B1"/>
    <w:rsid w:val="00644B90"/>
    <w:rsid w:val="00646AB2"/>
    <w:rsid w:val="0065610E"/>
    <w:rsid w:val="00660AD3"/>
    <w:rsid w:val="00664128"/>
    <w:rsid w:val="006708EB"/>
    <w:rsid w:val="006776B6"/>
    <w:rsid w:val="006923FD"/>
    <w:rsid w:val="00693150"/>
    <w:rsid w:val="006A5570"/>
    <w:rsid w:val="006A67D6"/>
    <w:rsid w:val="006A689C"/>
    <w:rsid w:val="006B0455"/>
    <w:rsid w:val="006B3D79"/>
    <w:rsid w:val="006B6FE4"/>
    <w:rsid w:val="006C18D1"/>
    <w:rsid w:val="006C2343"/>
    <w:rsid w:val="006C442A"/>
    <w:rsid w:val="006C4AD7"/>
    <w:rsid w:val="006D3D66"/>
    <w:rsid w:val="006D4BE6"/>
    <w:rsid w:val="006D4D2E"/>
    <w:rsid w:val="006E0578"/>
    <w:rsid w:val="006E314D"/>
    <w:rsid w:val="006E782B"/>
    <w:rsid w:val="006F4EC0"/>
    <w:rsid w:val="006F7535"/>
    <w:rsid w:val="00710723"/>
    <w:rsid w:val="007145F3"/>
    <w:rsid w:val="0071474D"/>
    <w:rsid w:val="007153AC"/>
    <w:rsid w:val="00723ED1"/>
    <w:rsid w:val="00740AF5"/>
    <w:rsid w:val="00743525"/>
    <w:rsid w:val="00744076"/>
    <w:rsid w:val="007541A2"/>
    <w:rsid w:val="00755818"/>
    <w:rsid w:val="00760192"/>
    <w:rsid w:val="007616C2"/>
    <w:rsid w:val="0076286B"/>
    <w:rsid w:val="007657D8"/>
    <w:rsid w:val="00766846"/>
    <w:rsid w:val="00767391"/>
    <w:rsid w:val="00775ABF"/>
    <w:rsid w:val="0077673A"/>
    <w:rsid w:val="007846E1"/>
    <w:rsid w:val="007847D6"/>
    <w:rsid w:val="007A5172"/>
    <w:rsid w:val="007A67A0"/>
    <w:rsid w:val="007A6974"/>
    <w:rsid w:val="007A6E71"/>
    <w:rsid w:val="007B3D58"/>
    <w:rsid w:val="007B570C"/>
    <w:rsid w:val="007D1378"/>
    <w:rsid w:val="007E4A6E"/>
    <w:rsid w:val="007E62AA"/>
    <w:rsid w:val="007F56A7"/>
    <w:rsid w:val="00800851"/>
    <w:rsid w:val="008063CD"/>
    <w:rsid w:val="00807DD0"/>
    <w:rsid w:val="0081131E"/>
    <w:rsid w:val="00811710"/>
    <w:rsid w:val="0081305D"/>
    <w:rsid w:val="00815A9A"/>
    <w:rsid w:val="0082014F"/>
    <w:rsid w:val="00821D01"/>
    <w:rsid w:val="00826B7B"/>
    <w:rsid w:val="00831616"/>
    <w:rsid w:val="0084658A"/>
    <w:rsid w:val="00846789"/>
    <w:rsid w:val="008546F9"/>
    <w:rsid w:val="0086634C"/>
    <w:rsid w:val="00866994"/>
    <w:rsid w:val="00871151"/>
    <w:rsid w:val="008714F1"/>
    <w:rsid w:val="00897796"/>
    <w:rsid w:val="008A3568"/>
    <w:rsid w:val="008A4D1B"/>
    <w:rsid w:val="008B496B"/>
    <w:rsid w:val="008C2FF8"/>
    <w:rsid w:val="008C50F3"/>
    <w:rsid w:val="008C7EFE"/>
    <w:rsid w:val="008D03B9"/>
    <w:rsid w:val="008D30C7"/>
    <w:rsid w:val="008E03F8"/>
    <w:rsid w:val="008E1AFC"/>
    <w:rsid w:val="008E6088"/>
    <w:rsid w:val="008F18D6"/>
    <w:rsid w:val="008F2A32"/>
    <w:rsid w:val="008F2C9B"/>
    <w:rsid w:val="008F4FE4"/>
    <w:rsid w:val="008F797B"/>
    <w:rsid w:val="00904780"/>
    <w:rsid w:val="0090635B"/>
    <w:rsid w:val="00922385"/>
    <w:rsid w:val="009223DF"/>
    <w:rsid w:val="00925A7D"/>
    <w:rsid w:val="00936091"/>
    <w:rsid w:val="00940D8A"/>
    <w:rsid w:val="0094373A"/>
    <w:rsid w:val="009438B5"/>
    <w:rsid w:val="00954C03"/>
    <w:rsid w:val="00955249"/>
    <w:rsid w:val="00962258"/>
    <w:rsid w:val="00964369"/>
    <w:rsid w:val="009678B7"/>
    <w:rsid w:val="009718FB"/>
    <w:rsid w:val="00984138"/>
    <w:rsid w:val="0098586D"/>
    <w:rsid w:val="00986C47"/>
    <w:rsid w:val="00990623"/>
    <w:rsid w:val="00992D9C"/>
    <w:rsid w:val="00995236"/>
    <w:rsid w:val="00996CB8"/>
    <w:rsid w:val="009B0C69"/>
    <w:rsid w:val="009B2E97"/>
    <w:rsid w:val="009B399E"/>
    <w:rsid w:val="009B3F55"/>
    <w:rsid w:val="009B4201"/>
    <w:rsid w:val="009B5146"/>
    <w:rsid w:val="009B6AF1"/>
    <w:rsid w:val="009C271C"/>
    <w:rsid w:val="009C418E"/>
    <w:rsid w:val="009C442C"/>
    <w:rsid w:val="009E07F4"/>
    <w:rsid w:val="009F0867"/>
    <w:rsid w:val="009F309B"/>
    <w:rsid w:val="009F392E"/>
    <w:rsid w:val="009F53C5"/>
    <w:rsid w:val="009F638B"/>
    <w:rsid w:val="00A0740E"/>
    <w:rsid w:val="00A100F1"/>
    <w:rsid w:val="00A14F19"/>
    <w:rsid w:val="00A21A01"/>
    <w:rsid w:val="00A22298"/>
    <w:rsid w:val="00A50641"/>
    <w:rsid w:val="00A530BF"/>
    <w:rsid w:val="00A6177B"/>
    <w:rsid w:val="00A66136"/>
    <w:rsid w:val="00A70808"/>
    <w:rsid w:val="00A71189"/>
    <w:rsid w:val="00A71926"/>
    <w:rsid w:val="00A7364A"/>
    <w:rsid w:val="00A74DCC"/>
    <w:rsid w:val="00A753ED"/>
    <w:rsid w:val="00A77512"/>
    <w:rsid w:val="00A8186A"/>
    <w:rsid w:val="00A87ED5"/>
    <w:rsid w:val="00A94351"/>
    <w:rsid w:val="00A94C2F"/>
    <w:rsid w:val="00AA4CBB"/>
    <w:rsid w:val="00AA65FA"/>
    <w:rsid w:val="00AA7351"/>
    <w:rsid w:val="00AA7AB8"/>
    <w:rsid w:val="00AB7CA3"/>
    <w:rsid w:val="00AC6F7E"/>
    <w:rsid w:val="00AD056F"/>
    <w:rsid w:val="00AD0C7B"/>
    <w:rsid w:val="00AD3F57"/>
    <w:rsid w:val="00AD5B39"/>
    <w:rsid w:val="00AD5F1A"/>
    <w:rsid w:val="00AD6731"/>
    <w:rsid w:val="00AE6414"/>
    <w:rsid w:val="00B008D5"/>
    <w:rsid w:val="00B02F73"/>
    <w:rsid w:val="00B05B31"/>
    <w:rsid w:val="00B0619F"/>
    <w:rsid w:val="00B06D17"/>
    <w:rsid w:val="00B13A26"/>
    <w:rsid w:val="00B15D0D"/>
    <w:rsid w:val="00B22106"/>
    <w:rsid w:val="00B23140"/>
    <w:rsid w:val="00B32638"/>
    <w:rsid w:val="00B42CAB"/>
    <w:rsid w:val="00B42F40"/>
    <w:rsid w:val="00B4615B"/>
    <w:rsid w:val="00B5431A"/>
    <w:rsid w:val="00B67ADD"/>
    <w:rsid w:val="00B718FF"/>
    <w:rsid w:val="00B72613"/>
    <w:rsid w:val="00B75EE1"/>
    <w:rsid w:val="00B77202"/>
    <w:rsid w:val="00B77481"/>
    <w:rsid w:val="00B8518B"/>
    <w:rsid w:val="00B909F6"/>
    <w:rsid w:val="00B925E4"/>
    <w:rsid w:val="00B92ABC"/>
    <w:rsid w:val="00B97CC3"/>
    <w:rsid w:val="00BA040C"/>
    <w:rsid w:val="00BA3A13"/>
    <w:rsid w:val="00BA5D63"/>
    <w:rsid w:val="00BA6957"/>
    <w:rsid w:val="00BC06C4"/>
    <w:rsid w:val="00BC0A82"/>
    <w:rsid w:val="00BC2E32"/>
    <w:rsid w:val="00BD0A72"/>
    <w:rsid w:val="00BD3114"/>
    <w:rsid w:val="00BD6CF3"/>
    <w:rsid w:val="00BD7263"/>
    <w:rsid w:val="00BD7E91"/>
    <w:rsid w:val="00BD7F0D"/>
    <w:rsid w:val="00BE148C"/>
    <w:rsid w:val="00BE23C1"/>
    <w:rsid w:val="00BE52BF"/>
    <w:rsid w:val="00BE5FCD"/>
    <w:rsid w:val="00BF37DE"/>
    <w:rsid w:val="00BF7743"/>
    <w:rsid w:val="00BF7BC1"/>
    <w:rsid w:val="00C02D0A"/>
    <w:rsid w:val="00C03A6E"/>
    <w:rsid w:val="00C226C0"/>
    <w:rsid w:val="00C314D2"/>
    <w:rsid w:val="00C37459"/>
    <w:rsid w:val="00C42FE6"/>
    <w:rsid w:val="00C44F6A"/>
    <w:rsid w:val="00C45470"/>
    <w:rsid w:val="00C474CA"/>
    <w:rsid w:val="00C54504"/>
    <w:rsid w:val="00C54A41"/>
    <w:rsid w:val="00C57E97"/>
    <w:rsid w:val="00C6198E"/>
    <w:rsid w:val="00C708EA"/>
    <w:rsid w:val="00C778A5"/>
    <w:rsid w:val="00C80097"/>
    <w:rsid w:val="00C95162"/>
    <w:rsid w:val="00CB4F6D"/>
    <w:rsid w:val="00CB6A37"/>
    <w:rsid w:val="00CB7684"/>
    <w:rsid w:val="00CC7C8F"/>
    <w:rsid w:val="00CD0507"/>
    <w:rsid w:val="00CD1FC4"/>
    <w:rsid w:val="00CD4468"/>
    <w:rsid w:val="00CE0797"/>
    <w:rsid w:val="00CF501D"/>
    <w:rsid w:val="00D034A0"/>
    <w:rsid w:val="00D03C2A"/>
    <w:rsid w:val="00D0544F"/>
    <w:rsid w:val="00D15937"/>
    <w:rsid w:val="00D1706D"/>
    <w:rsid w:val="00D21061"/>
    <w:rsid w:val="00D22E77"/>
    <w:rsid w:val="00D31C6A"/>
    <w:rsid w:val="00D36EEA"/>
    <w:rsid w:val="00D4108E"/>
    <w:rsid w:val="00D4328E"/>
    <w:rsid w:val="00D539E6"/>
    <w:rsid w:val="00D6163D"/>
    <w:rsid w:val="00D67494"/>
    <w:rsid w:val="00D67CDC"/>
    <w:rsid w:val="00D747F1"/>
    <w:rsid w:val="00D831A3"/>
    <w:rsid w:val="00D97BE3"/>
    <w:rsid w:val="00DA3711"/>
    <w:rsid w:val="00DB26BD"/>
    <w:rsid w:val="00DB6272"/>
    <w:rsid w:val="00DC2FEB"/>
    <w:rsid w:val="00DD1138"/>
    <w:rsid w:val="00DD46F3"/>
    <w:rsid w:val="00DD5B6F"/>
    <w:rsid w:val="00DD5F8B"/>
    <w:rsid w:val="00DE56F2"/>
    <w:rsid w:val="00DE7F87"/>
    <w:rsid w:val="00DF116D"/>
    <w:rsid w:val="00E12637"/>
    <w:rsid w:val="00E16FF7"/>
    <w:rsid w:val="00E26D68"/>
    <w:rsid w:val="00E435EA"/>
    <w:rsid w:val="00E44045"/>
    <w:rsid w:val="00E56550"/>
    <w:rsid w:val="00E56833"/>
    <w:rsid w:val="00E618C4"/>
    <w:rsid w:val="00E65373"/>
    <w:rsid w:val="00E67E8F"/>
    <w:rsid w:val="00E7415D"/>
    <w:rsid w:val="00E82529"/>
    <w:rsid w:val="00E84D78"/>
    <w:rsid w:val="00E878EE"/>
    <w:rsid w:val="00E901A3"/>
    <w:rsid w:val="00EA585B"/>
    <w:rsid w:val="00EA6EC7"/>
    <w:rsid w:val="00EB104F"/>
    <w:rsid w:val="00EB3F68"/>
    <w:rsid w:val="00EB46E5"/>
    <w:rsid w:val="00EC707C"/>
    <w:rsid w:val="00ED14BD"/>
    <w:rsid w:val="00F016C7"/>
    <w:rsid w:val="00F04CE4"/>
    <w:rsid w:val="00F119BF"/>
    <w:rsid w:val="00F1246E"/>
    <w:rsid w:val="00F12DEC"/>
    <w:rsid w:val="00F14B75"/>
    <w:rsid w:val="00F1715C"/>
    <w:rsid w:val="00F22E35"/>
    <w:rsid w:val="00F310F8"/>
    <w:rsid w:val="00F35939"/>
    <w:rsid w:val="00F37D94"/>
    <w:rsid w:val="00F422D3"/>
    <w:rsid w:val="00F45607"/>
    <w:rsid w:val="00F4722B"/>
    <w:rsid w:val="00F51B91"/>
    <w:rsid w:val="00F51CC4"/>
    <w:rsid w:val="00F54432"/>
    <w:rsid w:val="00F568F9"/>
    <w:rsid w:val="00F61E34"/>
    <w:rsid w:val="00F659EB"/>
    <w:rsid w:val="00F762A8"/>
    <w:rsid w:val="00F769A9"/>
    <w:rsid w:val="00F86BA6"/>
    <w:rsid w:val="00F95FBD"/>
    <w:rsid w:val="00F9740F"/>
    <w:rsid w:val="00FB3D07"/>
    <w:rsid w:val="00FB6342"/>
    <w:rsid w:val="00FC6389"/>
    <w:rsid w:val="00FD1E2E"/>
    <w:rsid w:val="00FE15B0"/>
    <w:rsid w:val="00FE60F9"/>
    <w:rsid w:val="00FE6741"/>
    <w:rsid w:val="00FE6AEC"/>
    <w:rsid w:val="00FF49E7"/>
  </w:rsids>
  <m:mathPr>
    <m:mathFont m:val="Cambria Math"/>
    <m:brkBin m:val="before"/>
    <m:brkBinSub m:val="--"/>
    <m:smallFrac m:val="0"/>
    <m:dispDef/>
    <m:lMargin m:val="0"/>
    <m:rMargin m:val="0"/>
    <m:defJc m:val="centerGroup"/>
    <m:wrapIndent m:val="1440"/>
    <m:intLim m:val="subSup"/>
    <m:naryLim m:val="undOvr"/>
  </m:mathPr>
  <w:themeFontLang w:val="cs-CZ"/>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21B7F44"/>
  <w14:defaultImageDpi w14:val="32767"/>
  <w15:docId w15:val="{C3F0F171-9025-48C2-99A6-8E2FF22A1CB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18"/>
        <w:szCs w:val="18"/>
        <w:lang w:val="cs-CZ" w:eastAsia="en-US" w:bidi="ar-SA"/>
      </w:rPr>
    </w:rPrDefault>
    <w:pPrDefault>
      <w:pPr>
        <w:spacing w:after="240" w:line="264"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qFormat="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28"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28" w:unhideWhenUsed="1"/>
    <w:lsdException w:name="List Bullet 3" w:semiHidden="1" w:uiPriority="28" w:unhideWhenUsed="1"/>
    <w:lsdException w:name="List Bullet 4" w:semiHidden="1" w:uiPriority="28" w:unhideWhenUsed="1"/>
    <w:lsdException w:name="List Bullet 5" w:semiHidden="1" w:uiPriority="28"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ln">
    <w:name w:val="Normal"/>
    <w:qFormat/>
    <w:rsid w:val="00846789"/>
  </w:style>
  <w:style w:type="paragraph" w:styleId="Nadpis1">
    <w:name w:val="heading 1"/>
    <w:basedOn w:val="Normln"/>
    <w:next w:val="Normln"/>
    <w:link w:val="Nadpis1Char"/>
    <w:qFormat/>
    <w:rsid w:val="009F392E"/>
    <w:pPr>
      <w:keepNext/>
      <w:keepLines/>
      <w:suppressAutoHyphens/>
      <w:spacing w:before="320" w:after="0"/>
      <w:outlineLvl w:val="0"/>
    </w:pPr>
    <w:rPr>
      <w:rFonts w:asciiTheme="majorHAnsi" w:eastAsiaTheme="majorEastAsia" w:hAnsiTheme="majorHAnsi" w:cstheme="majorBidi"/>
      <w:b/>
      <w:color w:val="FF5200" w:themeColor="accent2"/>
      <w:spacing w:val="-6"/>
      <w:sz w:val="36"/>
      <w:szCs w:val="36"/>
    </w:rPr>
  </w:style>
  <w:style w:type="paragraph" w:styleId="Nadpis2">
    <w:name w:val="heading 2"/>
    <w:aliases w:val="Podkapitola základní kapitoly"/>
    <w:basedOn w:val="Normln"/>
    <w:next w:val="Normln"/>
    <w:link w:val="Nadpis2Char"/>
    <w:unhideWhenUsed/>
    <w:qFormat/>
    <w:rsid w:val="00072C1E"/>
    <w:pPr>
      <w:keepNext/>
      <w:keepLines/>
      <w:pBdr>
        <w:top w:val="single" w:sz="4" w:space="1" w:color="00A1E0" w:themeColor="accent3"/>
      </w:pBdr>
      <w:spacing w:before="240" w:after="0"/>
      <w:outlineLvl w:val="1"/>
    </w:pPr>
    <w:rPr>
      <w:rFonts w:asciiTheme="majorHAnsi" w:eastAsiaTheme="majorEastAsia" w:hAnsiTheme="majorHAnsi" w:cstheme="majorBidi"/>
      <w:b/>
      <w:color w:val="00A1E0" w:themeColor="accent3"/>
      <w:sz w:val="24"/>
      <w:szCs w:val="24"/>
    </w:rPr>
  </w:style>
  <w:style w:type="paragraph" w:styleId="Nadpis3">
    <w:name w:val="heading 3"/>
    <w:aliases w:val="Podkapitola podkapitoly základní kapitoly"/>
    <w:basedOn w:val="Normln"/>
    <w:next w:val="Normln"/>
    <w:link w:val="Nadpis3Char"/>
    <w:unhideWhenUsed/>
    <w:qFormat/>
    <w:rsid w:val="00072C1E"/>
    <w:pPr>
      <w:keepNext/>
      <w:keepLines/>
      <w:spacing w:before="240" w:after="0"/>
      <w:outlineLvl w:val="2"/>
    </w:pPr>
    <w:rPr>
      <w:rFonts w:asciiTheme="majorHAnsi" w:eastAsiaTheme="majorEastAsia" w:hAnsiTheme="majorHAnsi" w:cstheme="majorBidi"/>
      <w:b/>
      <w:color w:val="00A1E0" w:themeColor="accent3"/>
      <w:sz w:val="24"/>
      <w:szCs w:val="24"/>
    </w:rPr>
  </w:style>
  <w:style w:type="paragraph" w:styleId="Nadpis4">
    <w:name w:val="heading 4"/>
    <w:basedOn w:val="Normln"/>
    <w:next w:val="Normln"/>
    <w:link w:val="Nadpis4Char"/>
    <w:uiPriority w:val="9"/>
    <w:unhideWhenUsed/>
    <w:qFormat/>
    <w:rsid w:val="002C31BF"/>
    <w:pPr>
      <w:keepNext/>
      <w:keepLines/>
      <w:spacing w:before="240" w:after="0"/>
      <w:outlineLvl w:val="3"/>
    </w:pPr>
    <w:rPr>
      <w:rFonts w:asciiTheme="majorHAnsi" w:eastAsiaTheme="majorEastAsia" w:hAnsiTheme="majorHAnsi" w:cstheme="majorBidi"/>
      <w:b/>
      <w:iCs/>
    </w:rPr>
  </w:style>
  <w:style w:type="paragraph" w:styleId="Nadpis5">
    <w:name w:val="heading 5"/>
    <w:basedOn w:val="Normln"/>
    <w:next w:val="Normln"/>
    <w:link w:val="Nadpis5Char"/>
    <w:uiPriority w:val="9"/>
    <w:unhideWhenUsed/>
    <w:qFormat/>
    <w:rsid w:val="007846E1"/>
    <w:pPr>
      <w:keepNext/>
      <w:keepLines/>
      <w:spacing w:before="40" w:after="0"/>
      <w:outlineLvl w:val="4"/>
    </w:pPr>
    <w:rPr>
      <w:rFonts w:asciiTheme="majorHAnsi" w:eastAsiaTheme="majorEastAsia" w:hAnsiTheme="majorHAnsi" w:cstheme="majorBidi"/>
      <w:b/>
    </w:rPr>
  </w:style>
  <w:style w:type="paragraph" w:styleId="Nadpis6">
    <w:name w:val="heading 6"/>
    <w:basedOn w:val="Normln"/>
    <w:next w:val="Normln"/>
    <w:link w:val="Nadpis6Char"/>
    <w:uiPriority w:val="9"/>
    <w:semiHidden/>
    <w:unhideWhenUsed/>
    <w:qFormat/>
    <w:rsid w:val="00710723"/>
    <w:pPr>
      <w:keepNext/>
      <w:keepLines/>
      <w:spacing w:before="40" w:after="0"/>
      <w:outlineLvl w:val="5"/>
    </w:pPr>
    <w:rPr>
      <w:rFonts w:asciiTheme="majorHAnsi" w:eastAsiaTheme="majorEastAsia" w:hAnsiTheme="majorHAnsi" w:cstheme="majorBidi"/>
      <w:b/>
      <w:color w:val="000000" w:themeColor="text1"/>
    </w:rPr>
  </w:style>
  <w:style w:type="paragraph" w:styleId="Nadpis7">
    <w:name w:val="heading 7"/>
    <w:basedOn w:val="Normln"/>
    <w:next w:val="Normln"/>
    <w:link w:val="Nadpis7Char"/>
    <w:uiPriority w:val="9"/>
    <w:semiHidden/>
    <w:unhideWhenUsed/>
    <w:qFormat/>
    <w:rsid w:val="00710723"/>
    <w:pPr>
      <w:keepNext/>
      <w:keepLines/>
      <w:spacing w:before="40" w:after="0"/>
      <w:outlineLvl w:val="6"/>
    </w:pPr>
    <w:rPr>
      <w:rFonts w:asciiTheme="majorHAnsi" w:eastAsiaTheme="majorEastAsia" w:hAnsiTheme="majorHAnsi" w:cstheme="majorBidi"/>
      <w:b/>
      <w:iCs/>
      <w:color w:val="595959" w:themeColor="text1" w:themeTint="A6"/>
    </w:rPr>
  </w:style>
  <w:style w:type="paragraph" w:styleId="Nadpis8">
    <w:name w:val="heading 8"/>
    <w:basedOn w:val="Normln"/>
    <w:next w:val="Normln"/>
    <w:link w:val="Nadpis8Char"/>
    <w:uiPriority w:val="9"/>
    <w:semiHidden/>
    <w:unhideWhenUsed/>
    <w:qFormat/>
    <w:rsid w:val="00710723"/>
    <w:pPr>
      <w:keepNext/>
      <w:keepLines/>
      <w:spacing w:before="40" w:after="0"/>
      <w:outlineLvl w:val="7"/>
    </w:pPr>
    <w:rPr>
      <w:rFonts w:asciiTheme="majorHAnsi" w:eastAsiaTheme="majorEastAsia" w:hAnsiTheme="majorHAnsi" w:cstheme="majorBidi"/>
      <w:b/>
      <w:color w:val="595959" w:themeColor="text1" w:themeTint="A6"/>
      <w:szCs w:val="21"/>
    </w:rPr>
  </w:style>
  <w:style w:type="paragraph" w:styleId="Nadpis9">
    <w:name w:val="heading 9"/>
    <w:basedOn w:val="Normln"/>
    <w:next w:val="Normln"/>
    <w:link w:val="Nadpis9Char"/>
    <w:uiPriority w:val="9"/>
    <w:semiHidden/>
    <w:unhideWhenUsed/>
    <w:qFormat/>
    <w:rsid w:val="00710723"/>
    <w:pPr>
      <w:keepNext/>
      <w:keepLines/>
      <w:spacing w:before="40" w:after="0"/>
      <w:outlineLvl w:val="8"/>
    </w:pPr>
    <w:rPr>
      <w:rFonts w:asciiTheme="majorHAnsi" w:eastAsiaTheme="majorEastAsia" w:hAnsiTheme="majorHAnsi" w:cstheme="majorBidi"/>
      <w:b/>
      <w:iCs/>
      <w:color w:val="595959" w:themeColor="text1" w:themeTint="A6"/>
      <w:szCs w:val="21"/>
    </w:rPr>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paragraph" w:styleId="Zhlav">
    <w:name w:val="header"/>
    <w:aliases w:val="záhlaví,Záhlaví - Soukup"/>
    <w:basedOn w:val="Normln"/>
    <w:link w:val="ZhlavChar"/>
    <w:uiPriority w:val="99"/>
    <w:unhideWhenUsed/>
    <w:rsid w:val="00962258"/>
    <w:pPr>
      <w:tabs>
        <w:tab w:val="center" w:pos="4536"/>
        <w:tab w:val="right" w:pos="9072"/>
      </w:tabs>
      <w:spacing w:after="0" w:line="240" w:lineRule="auto"/>
    </w:pPr>
  </w:style>
  <w:style w:type="character" w:customStyle="1" w:styleId="ZhlavChar">
    <w:name w:val="Záhlaví Char"/>
    <w:aliases w:val="záhlaví Char,Záhlaví - Soukup Char"/>
    <w:basedOn w:val="Standardnpsmoodstavce"/>
    <w:link w:val="Zhlav"/>
    <w:uiPriority w:val="99"/>
    <w:rsid w:val="00962258"/>
  </w:style>
  <w:style w:type="paragraph" w:styleId="Zpat">
    <w:name w:val="footer"/>
    <w:basedOn w:val="Normln"/>
    <w:link w:val="ZpatChar"/>
    <w:uiPriority w:val="99"/>
    <w:unhideWhenUsed/>
    <w:rsid w:val="002C31BF"/>
    <w:pPr>
      <w:tabs>
        <w:tab w:val="center" w:pos="4536"/>
        <w:tab w:val="right" w:pos="9072"/>
      </w:tabs>
      <w:spacing w:after="0" w:line="240" w:lineRule="auto"/>
    </w:pPr>
    <w:rPr>
      <w:sz w:val="12"/>
    </w:rPr>
  </w:style>
  <w:style w:type="character" w:customStyle="1" w:styleId="ZpatChar">
    <w:name w:val="Zápatí Char"/>
    <w:basedOn w:val="Standardnpsmoodstavce"/>
    <w:link w:val="Zpat"/>
    <w:uiPriority w:val="99"/>
    <w:rsid w:val="002C31BF"/>
    <w:rPr>
      <w:sz w:val="12"/>
    </w:rPr>
  </w:style>
  <w:style w:type="character" w:customStyle="1" w:styleId="Nadpis1Char">
    <w:name w:val="Nadpis 1 Char"/>
    <w:basedOn w:val="Standardnpsmoodstavce"/>
    <w:link w:val="Nadpis1"/>
    <w:uiPriority w:val="9"/>
    <w:rsid w:val="009F392E"/>
    <w:rPr>
      <w:rFonts w:asciiTheme="majorHAnsi" w:eastAsiaTheme="majorEastAsia" w:hAnsiTheme="majorHAnsi" w:cstheme="majorBidi"/>
      <w:b/>
      <w:color w:val="FF5200" w:themeColor="accent2"/>
      <w:spacing w:val="-6"/>
      <w:sz w:val="36"/>
      <w:szCs w:val="36"/>
    </w:rPr>
  </w:style>
  <w:style w:type="character" w:customStyle="1" w:styleId="Nadpis2Char">
    <w:name w:val="Nadpis 2 Char"/>
    <w:aliases w:val="Podkapitola základní kapitoly Char"/>
    <w:basedOn w:val="Standardnpsmoodstavce"/>
    <w:link w:val="Nadpis2"/>
    <w:uiPriority w:val="9"/>
    <w:rsid w:val="00072C1E"/>
    <w:rPr>
      <w:rFonts w:asciiTheme="majorHAnsi" w:eastAsiaTheme="majorEastAsia" w:hAnsiTheme="majorHAnsi" w:cstheme="majorBidi"/>
      <w:b/>
      <w:color w:val="00A1E0" w:themeColor="accent3"/>
      <w:sz w:val="24"/>
      <w:szCs w:val="24"/>
    </w:rPr>
  </w:style>
  <w:style w:type="character" w:customStyle="1" w:styleId="Nadpis3Char">
    <w:name w:val="Nadpis 3 Char"/>
    <w:aliases w:val="Podkapitola podkapitoly základní kapitoly Char"/>
    <w:basedOn w:val="Standardnpsmoodstavce"/>
    <w:link w:val="Nadpis3"/>
    <w:uiPriority w:val="9"/>
    <w:rsid w:val="00072C1E"/>
    <w:rPr>
      <w:rFonts w:asciiTheme="majorHAnsi" w:eastAsiaTheme="majorEastAsia" w:hAnsiTheme="majorHAnsi" w:cstheme="majorBidi"/>
      <w:b/>
      <w:color w:val="00A1E0" w:themeColor="accent3"/>
      <w:sz w:val="24"/>
      <w:szCs w:val="24"/>
    </w:rPr>
  </w:style>
  <w:style w:type="character" w:customStyle="1" w:styleId="Nadpis4Char">
    <w:name w:val="Nadpis 4 Char"/>
    <w:basedOn w:val="Standardnpsmoodstavce"/>
    <w:link w:val="Nadpis4"/>
    <w:uiPriority w:val="9"/>
    <w:rsid w:val="002C31BF"/>
    <w:rPr>
      <w:rFonts w:asciiTheme="majorHAnsi" w:eastAsiaTheme="majorEastAsia" w:hAnsiTheme="majorHAnsi" w:cstheme="majorBidi"/>
      <w:b/>
      <w:iCs/>
    </w:rPr>
  </w:style>
  <w:style w:type="character" w:customStyle="1" w:styleId="Nadpis5Char">
    <w:name w:val="Nadpis 5 Char"/>
    <w:basedOn w:val="Standardnpsmoodstavce"/>
    <w:link w:val="Nadpis5"/>
    <w:uiPriority w:val="9"/>
    <w:rsid w:val="007846E1"/>
    <w:rPr>
      <w:rFonts w:asciiTheme="majorHAnsi" w:eastAsiaTheme="majorEastAsia" w:hAnsiTheme="majorHAnsi" w:cstheme="majorBidi"/>
      <w:b/>
    </w:rPr>
  </w:style>
  <w:style w:type="character" w:styleId="Siln">
    <w:name w:val="Strong"/>
    <w:basedOn w:val="Standardnpsmoodstavce"/>
    <w:uiPriority w:val="22"/>
    <w:qFormat/>
    <w:rsid w:val="007846E1"/>
    <w:rPr>
      <w:b/>
      <w:bCs/>
    </w:rPr>
  </w:style>
  <w:style w:type="character" w:customStyle="1" w:styleId="Nadpis6Char">
    <w:name w:val="Nadpis 6 Char"/>
    <w:basedOn w:val="Standardnpsmoodstavce"/>
    <w:link w:val="Nadpis6"/>
    <w:uiPriority w:val="9"/>
    <w:semiHidden/>
    <w:rsid w:val="00710723"/>
    <w:rPr>
      <w:rFonts w:asciiTheme="majorHAnsi" w:eastAsiaTheme="majorEastAsia" w:hAnsiTheme="majorHAnsi" w:cstheme="majorBidi"/>
      <w:b/>
      <w:color w:val="000000" w:themeColor="text1"/>
    </w:rPr>
  </w:style>
  <w:style w:type="character" w:customStyle="1" w:styleId="Nadpis7Char">
    <w:name w:val="Nadpis 7 Char"/>
    <w:basedOn w:val="Standardnpsmoodstavce"/>
    <w:link w:val="Nadpis7"/>
    <w:uiPriority w:val="9"/>
    <w:semiHidden/>
    <w:rsid w:val="00710723"/>
    <w:rPr>
      <w:rFonts w:asciiTheme="majorHAnsi" w:eastAsiaTheme="majorEastAsia" w:hAnsiTheme="majorHAnsi" w:cstheme="majorBidi"/>
      <w:b/>
      <w:iCs/>
      <w:color w:val="595959" w:themeColor="text1" w:themeTint="A6"/>
    </w:rPr>
  </w:style>
  <w:style w:type="character" w:customStyle="1" w:styleId="Nadpis8Char">
    <w:name w:val="Nadpis 8 Char"/>
    <w:basedOn w:val="Standardnpsmoodstavce"/>
    <w:link w:val="Nadpis8"/>
    <w:uiPriority w:val="9"/>
    <w:semiHidden/>
    <w:rsid w:val="00710723"/>
    <w:rPr>
      <w:rFonts w:asciiTheme="majorHAnsi" w:eastAsiaTheme="majorEastAsia" w:hAnsiTheme="majorHAnsi" w:cstheme="majorBidi"/>
      <w:b/>
      <w:color w:val="595959" w:themeColor="text1" w:themeTint="A6"/>
      <w:szCs w:val="21"/>
    </w:rPr>
  </w:style>
  <w:style w:type="character" w:customStyle="1" w:styleId="Nadpis9Char">
    <w:name w:val="Nadpis 9 Char"/>
    <w:basedOn w:val="Standardnpsmoodstavce"/>
    <w:link w:val="Nadpis9"/>
    <w:uiPriority w:val="9"/>
    <w:semiHidden/>
    <w:rsid w:val="00710723"/>
    <w:rPr>
      <w:rFonts w:asciiTheme="majorHAnsi" w:eastAsiaTheme="majorEastAsia" w:hAnsiTheme="majorHAnsi" w:cstheme="majorBidi"/>
      <w:b/>
      <w:iCs/>
      <w:color w:val="595959" w:themeColor="text1" w:themeTint="A6"/>
      <w:szCs w:val="21"/>
    </w:rPr>
  </w:style>
  <w:style w:type="character" w:styleId="Zdraznnintenzivn">
    <w:name w:val="Intense Emphasis"/>
    <w:basedOn w:val="Standardnpsmoodstavce"/>
    <w:uiPriority w:val="10"/>
    <w:qFormat/>
    <w:rsid w:val="00710723"/>
    <w:rPr>
      <w:b/>
      <w:i w:val="0"/>
      <w:iCs/>
      <w:color w:val="00A1E0" w:themeColor="accent3"/>
    </w:rPr>
  </w:style>
  <w:style w:type="character" w:styleId="Zdraznn">
    <w:name w:val="Emphasis"/>
    <w:basedOn w:val="Standardnpsmoodstavce"/>
    <w:qFormat/>
    <w:rsid w:val="008D30C7"/>
  </w:style>
  <w:style w:type="paragraph" w:styleId="Bezmezer">
    <w:name w:val="No Spacing"/>
    <w:uiPriority w:val="1"/>
    <w:qFormat/>
    <w:rsid w:val="00114472"/>
    <w:pPr>
      <w:spacing w:after="0"/>
    </w:pPr>
  </w:style>
  <w:style w:type="paragraph" w:styleId="Citt">
    <w:name w:val="Quote"/>
    <w:basedOn w:val="Normln"/>
    <w:next w:val="Normln"/>
    <w:link w:val="CittChar"/>
    <w:uiPriority w:val="29"/>
    <w:qFormat/>
    <w:rsid w:val="002C31BF"/>
    <w:pPr>
      <w:spacing w:before="200" w:after="160"/>
    </w:pPr>
    <w:rPr>
      <w:iCs/>
      <w:sz w:val="24"/>
    </w:rPr>
  </w:style>
  <w:style w:type="character" w:customStyle="1" w:styleId="CittChar">
    <w:name w:val="Citát Char"/>
    <w:basedOn w:val="Standardnpsmoodstavce"/>
    <w:link w:val="Citt"/>
    <w:uiPriority w:val="29"/>
    <w:rsid w:val="002C31BF"/>
    <w:rPr>
      <w:iCs/>
      <w:sz w:val="24"/>
    </w:rPr>
  </w:style>
  <w:style w:type="character" w:styleId="slostrnky">
    <w:name w:val="page number"/>
    <w:basedOn w:val="Standardnpsmoodstavce"/>
    <w:uiPriority w:val="99"/>
    <w:unhideWhenUsed/>
    <w:rsid w:val="002C31BF"/>
    <w:rPr>
      <w:b/>
      <w:color w:val="FF5200" w:themeColor="accent2"/>
      <w:sz w:val="14"/>
    </w:rPr>
  </w:style>
  <w:style w:type="paragraph" w:styleId="Textpoznpodarou">
    <w:name w:val="footnote text"/>
    <w:basedOn w:val="Normln"/>
    <w:link w:val="TextpoznpodarouChar"/>
    <w:uiPriority w:val="99"/>
    <w:semiHidden/>
    <w:unhideWhenUsed/>
    <w:rsid w:val="002C31BF"/>
    <w:pPr>
      <w:spacing w:after="0" w:line="240" w:lineRule="auto"/>
    </w:pPr>
    <w:rPr>
      <w:sz w:val="14"/>
      <w:szCs w:val="20"/>
    </w:rPr>
  </w:style>
  <w:style w:type="character" w:customStyle="1" w:styleId="TextpoznpodarouChar">
    <w:name w:val="Text pozn. pod čarou Char"/>
    <w:basedOn w:val="Standardnpsmoodstavce"/>
    <w:link w:val="Textpoznpodarou"/>
    <w:uiPriority w:val="99"/>
    <w:semiHidden/>
    <w:rsid w:val="002C31BF"/>
    <w:rPr>
      <w:sz w:val="14"/>
      <w:szCs w:val="20"/>
    </w:rPr>
  </w:style>
  <w:style w:type="table" w:styleId="Mkatabulky">
    <w:name w:val="Table Grid"/>
    <w:basedOn w:val="Normlntabulka"/>
    <w:uiPriority w:val="39"/>
    <w:rsid w:val="00BD7E91"/>
    <w:pPr>
      <w:spacing w:after="0" w:line="240" w:lineRule="auto"/>
    </w:pPr>
    <w:rPr>
      <w:sz w:val="14"/>
    </w:rPr>
    <w:tblPr>
      <w:tblStyleRowBandSize w:val="1"/>
      <w:tblStyleColBandSize w:val="1"/>
      <w:tblBorders>
        <w:insideH w:val="single" w:sz="2" w:space="0" w:color="auto"/>
        <w:insideV w:val="single" w:sz="2" w:space="0" w:color="auto"/>
      </w:tblBorders>
      <w:tblCellMar>
        <w:top w:w="34" w:type="dxa"/>
        <w:left w:w="79" w:type="dxa"/>
        <w:bottom w:w="57" w:type="dxa"/>
        <w:right w:w="79" w:type="dxa"/>
      </w:tblCellMar>
    </w:tblPr>
    <w:tblStylePr w:type="firstRow">
      <w:tblPr/>
      <w:tcPr>
        <w:tcBorders>
          <w:top w:val="single" w:sz="2" w:space="0" w:color="auto"/>
          <w:left w:val="nil"/>
          <w:bottom w:val="nil"/>
          <w:right w:val="nil"/>
          <w:insideH w:val="nil"/>
          <w:insideV w:val="single" w:sz="2" w:space="0" w:color="auto"/>
          <w:tl2br w:val="nil"/>
          <w:tr2bl w:val="nil"/>
        </w:tcBorders>
        <w:shd w:val="clear" w:color="auto" w:fill="F2F2F2" w:themeFill="background1" w:themeFillShade="F2"/>
      </w:tcPr>
    </w:tblStylePr>
    <w:tblStylePr w:type="lastRow">
      <w:rPr>
        <w:b/>
      </w:rPr>
      <w:tblPr/>
      <w:tcPr>
        <w:tcBorders>
          <w:top w:val="nil"/>
          <w:left w:val="nil"/>
          <w:bottom w:val="nil"/>
          <w:right w:val="nil"/>
          <w:insideH w:val="nil"/>
          <w:insideV w:val="single" w:sz="2" w:space="0" w:color="auto"/>
          <w:tl2br w:val="nil"/>
          <w:tr2bl w:val="nil"/>
        </w:tcBorders>
        <w:shd w:val="clear" w:color="auto" w:fill="F2F2F2" w:themeFill="background1" w:themeFillShade="F2"/>
      </w:tcPr>
    </w:tblStylePr>
    <w:tblStylePr w:type="firstCol">
      <w:rPr>
        <w:b w:val="0"/>
      </w:rPr>
    </w:tblStylePr>
    <w:tblStylePr w:type="lastCol">
      <w:rPr>
        <w:b/>
      </w:rPr>
    </w:tblStylePr>
  </w:style>
  <w:style w:type="paragraph" w:styleId="Zkladntext">
    <w:name w:val="Body Text"/>
    <w:basedOn w:val="Normln"/>
    <w:link w:val="ZkladntextChar"/>
    <w:unhideWhenUsed/>
    <w:rsid w:val="00B8518B"/>
    <w:pPr>
      <w:spacing w:after="120"/>
    </w:pPr>
  </w:style>
  <w:style w:type="character" w:customStyle="1" w:styleId="ZkladntextChar">
    <w:name w:val="Základní text Char"/>
    <w:basedOn w:val="Standardnpsmoodstavce"/>
    <w:link w:val="Zkladntext"/>
    <w:rsid w:val="00B8518B"/>
  </w:style>
  <w:style w:type="paragraph" w:styleId="Zkladntext-prvnodsazen">
    <w:name w:val="Body Text First Indent"/>
    <w:basedOn w:val="Zkladntext"/>
    <w:link w:val="Zkladntext-prvnodsazenChar"/>
    <w:uiPriority w:val="99"/>
    <w:unhideWhenUsed/>
    <w:rsid w:val="00B8518B"/>
    <w:pPr>
      <w:spacing w:after="0"/>
      <w:ind w:firstLine="301"/>
    </w:pPr>
  </w:style>
  <w:style w:type="character" w:customStyle="1" w:styleId="Zkladntext-prvnodsazenChar">
    <w:name w:val="Základní text - první odsazený Char"/>
    <w:basedOn w:val="ZkladntextChar"/>
    <w:link w:val="Zkladntext-prvnodsazen"/>
    <w:uiPriority w:val="99"/>
    <w:rsid w:val="00B8518B"/>
  </w:style>
  <w:style w:type="paragraph" w:customStyle="1" w:styleId="Druhdokumentu">
    <w:name w:val="Druh dokumentu"/>
    <w:uiPriority w:val="99"/>
    <w:qFormat/>
    <w:rsid w:val="00D6163D"/>
    <w:pPr>
      <w:suppressAutoHyphens/>
      <w:spacing w:line="240" w:lineRule="auto"/>
      <w:jc w:val="right"/>
    </w:pPr>
    <w:rPr>
      <w:rFonts w:asciiTheme="majorHAnsi" w:eastAsiaTheme="majorEastAsia" w:hAnsiTheme="majorHAnsi" w:cstheme="majorBidi"/>
      <w:b/>
      <w:color w:val="002B59" w:themeColor="accent1"/>
      <w:spacing w:val="-6"/>
      <w:sz w:val="36"/>
      <w:szCs w:val="36"/>
    </w:rPr>
  </w:style>
  <w:style w:type="paragraph" w:styleId="Nzev">
    <w:name w:val="Title"/>
    <w:basedOn w:val="Normln"/>
    <w:next w:val="Normln"/>
    <w:link w:val="NzevChar"/>
    <w:uiPriority w:val="10"/>
    <w:qFormat/>
    <w:rsid w:val="00D6163D"/>
    <w:pPr>
      <w:keepLines/>
      <w:suppressAutoHyphens/>
      <w:spacing w:after="0" w:line="240" w:lineRule="auto"/>
      <w:contextualSpacing/>
    </w:pPr>
    <w:rPr>
      <w:rFonts w:asciiTheme="majorHAnsi" w:eastAsiaTheme="majorEastAsia" w:hAnsiTheme="majorHAnsi" w:cstheme="majorBidi"/>
      <w:spacing w:val="-10"/>
      <w:kern w:val="28"/>
      <w:sz w:val="56"/>
      <w:szCs w:val="56"/>
    </w:rPr>
  </w:style>
  <w:style w:type="character" w:customStyle="1" w:styleId="NzevChar">
    <w:name w:val="Název Char"/>
    <w:basedOn w:val="Standardnpsmoodstavce"/>
    <w:link w:val="Nzev"/>
    <w:uiPriority w:val="10"/>
    <w:rsid w:val="00D6163D"/>
    <w:rPr>
      <w:rFonts w:asciiTheme="majorHAnsi" w:eastAsiaTheme="majorEastAsia" w:hAnsiTheme="majorHAnsi" w:cstheme="majorBidi"/>
      <w:spacing w:val="-10"/>
      <w:kern w:val="28"/>
      <w:sz w:val="56"/>
      <w:szCs w:val="56"/>
    </w:rPr>
  </w:style>
  <w:style w:type="paragraph" w:styleId="Podnadpis">
    <w:name w:val="Subtitle"/>
    <w:basedOn w:val="Normln"/>
    <w:next w:val="Normln"/>
    <w:link w:val="PodnadpisChar"/>
    <w:uiPriority w:val="11"/>
    <w:qFormat/>
    <w:rsid w:val="00D6163D"/>
    <w:pPr>
      <w:keepLines/>
      <w:numPr>
        <w:ilvl w:val="1"/>
      </w:numPr>
      <w:suppressAutoHyphens/>
      <w:spacing w:after="160"/>
    </w:pPr>
    <w:rPr>
      <w:rFonts w:eastAsiaTheme="minorEastAsia"/>
      <w:color w:val="5A5A5A" w:themeColor="text1" w:themeTint="A5"/>
      <w:sz w:val="22"/>
      <w:szCs w:val="22"/>
    </w:rPr>
  </w:style>
  <w:style w:type="character" w:customStyle="1" w:styleId="PodnadpisChar">
    <w:name w:val="Podnadpis Char"/>
    <w:basedOn w:val="Standardnpsmoodstavce"/>
    <w:link w:val="Podnadpis"/>
    <w:uiPriority w:val="11"/>
    <w:rsid w:val="00D6163D"/>
    <w:rPr>
      <w:rFonts w:eastAsiaTheme="minorEastAsia"/>
      <w:color w:val="5A5A5A" w:themeColor="text1" w:themeTint="A5"/>
      <w:sz w:val="22"/>
      <w:szCs w:val="22"/>
    </w:rPr>
  </w:style>
  <w:style w:type="character" w:styleId="Zdraznnjemn">
    <w:name w:val="Subtle Emphasis"/>
    <w:basedOn w:val="Standardnpsmoodstavce"/>
    <w:uiPriority w:val="10"/>
    <w:qFormat/>
    <w:rsid w:val="00D6163D"/>
    <w:rPr>
      <w:i w:val="0"/>
      <w:iCs/>
      <w:color w:val="595959" w:themeColor="text1" w:themeTint="A6"/>
    </w:rPr>
  </w:style>
  <w:style w:type="character" w:styleId="Odkazintenzivn">
    <w:name w:val="Intense Reference"/>
    <w:basedOn w:val="Standardnpsmoodstavce"/>
    <w:uiPriority w:val="32"/>
    <w:qFormat/>
    <w:rsid w:val="00C02D0A"/>
    <w:rPr>
      <w:b/>
      <w:bCs/>
      <w:caps w:val="0"/>
      <w:smallCaps w:val="0"/>
      <w:color w:val="002B59" w:themeColor="accent1"/>
      <w:spacing w:val="5"/>
    </w:rPr>
  </w:style>
  <w:style w:type="character" w:styleId="Odkazjemn">
    <w:name w:val="Subtle Reference"/>
    <w:basedOn w:val="Standardnpsmoodstavce"/>
    <w:uiPriority w:val="31"/>
    <w:qFormat/>
    <w:rsid w:val="00C02D0A"/>
    <w:rPr>
      <w:caps w:val="0"/>
      <w:smallCaps w:val="0"/>
      <w:color w:val="5A5A5A" w:themeColor="text1" w:themeTint="A5"/>
    </w:rPr>
  </w:style>
  <w:style w:type="paragraph" w:styleId="Vrazncitt">
    <w:name w:val="Intense Quote"/>
    <w:basedOn w:val="Normln"/>
    <w:next w:val="Normln"/>
    <w:link w:val="VrazncittChar"/>
    <w:uiPriority w:val="30"/>
    <w:qFormat/>
    <w:rsid w:val="008D03B9"/>
    <w:pPr>
      <w:pBdr>
        <w:top w:val="single" w:sz="12" w:space="10" w:color="00A1E0" w:themeColor="accent3"/>
        <w:bottom w:val="single" w:sz="2" w:space="10" w:color="auto"/>
      </w:pBdr>
      <w:spacing w:before="160" w:after="160"/>
      <w:ind w:left="862" w:right="862"/>
      <w:jc w:val="center"/>
    </w:pPr>
    <w:rPr>
      <w:b/>
      <w:iCs/>
    </w:rPr>
  </w:style>
  <w:style w:type="character" w:customStyle="1" w:styleId="VrazncittChar">
    <w:name w:val="Výrazný citát Char"/>
    <w:basedOn w:val="Standardnpsmoodstavce"/>
    <w:link w:val="Vrazncitt"/>
    <w:uiPriority w:val="30"/>
    <w:rsid w:val="008D03B9"/>
    <w:rPr>
      <w:b/>
      <w:iCs/>
    </w:rPr>
  </w:style>
  <w:style w:type="paragraph" w:styleId="Titulek">
    <w:name w:val="caption"/>
    <w:basedOn w:val="Normln"/>
    <w:next w:val="Normln"/>
    <w:uiPriority w:val="35"/>
    <w:semiHidden/>
    <w:unhideWhenUsed/>
    <w:qFormat/>
    <w:rsid w:val="00C02D0A"/>
    <w:pPr>
      <w:spacing w:after="200" w:line="240" w:lineRule="auto"/>
    </w:pPr>
    <w:rPr>
      <w:iCs/>
      <w:color w:val="44546A" w:themeColor="text2"/>
    </w:rPr>
  </w:style>
  <w:style w:type="paragraph" w:styleId="Odstavecseseznamem">
    <w:name w:val="List Paragraph"/>
    <w:aliases w:val="Odstavec_muj,Odrazky,Bullet List,lp1,Puce,Use Case List Paragraph,Heading2,Bullet for no #'s,Body Bullet,List bullet,List Paragraph 1,Ref,List Bullet1,Figure_name,Aufzählungszeichen1,Table Txt,Bullet 1,ZOZNAM,Bullet Number"/>
    <w:basedOn w:val="Normln"/>
    <w:link w:val="OdstavecseseznamemChar"/>
    <w:uiPriority w:val="34"/>
    <w:qFormat/>
    <w:rsid w:val="00766846"/>
    <w:pPr>
      <w:ind w:left="720"/>
      <w:contextualSpacing/>
    </w:pPr>
  </w:style>
  <w:style w:type="paragraph" w:styleId="Zhlavzprvy">
    <w:name w:val="Message Header"/>
    <w:basedOn w:val="Normln"/>
    <w:link w:val="ZhlavzprvyChar"/>
    <w:uiPriority w:val="99"/>
    <w:semiHidden/>
    <w:unhideWhenUsed/>
    <w:rsid w:val="00660AD3"/>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0"/>
      <w:szCs w:val="24"/>
    </w:rPr>
  </w:style>
  <w:style w:type="character" w:customStyle="1" w:styleId="ZhlavzprvyChar">
    <w:name w:val="Záhlaví zprávy Char"/>
    <w:basedOn w:val="Standardnpsmoodstavce"/>
    <w:link w:val="Zhlavzprvy"/>
    <w:uiPriority w:val="99"/>
    <w:semiHidden/>
    <w:rsid w:val="00660AD3"/>
    <w:rPr>
      <w:rFonts w:asciiTheme="majorHAnsi" w:eastAsiaTheme="majorEastAsia" w:hAnsiTheme="majorHAnsi" w:cstheme="majorBidi"/>
      <w:sz w:val="20"/>
      <w:szCs w:val="24"/>
      <w:shd w:val="pct20" w:color="auto" w:fill="auto"/>
    </w:rPr>
  </w:style>
  <w:style w:type="paragraph" w:styleId="Normlnweb">
    <w:name w:val="Normal (Web)"/>
    <w:basedOn w:val="Normln"/>
    <w:uiPriority w:val="99"/>
    <w:semiHidden/>
    <w:unhideWhenUsed/>
    <w:rsid w:val="00660AD3"/>
    <w:rPr>
      <w:rFonts w:cs="Times New Roman"/>
      <w:szCs w:val="24"/>
    </w:rPr>
  </w:style>
  <w:style w:type="character" w:customStyle="1" w:styleId="Nadpisvtabulce">
    <w:name w:val="Nadpis v tabulce"/>
    <w:basedOn w:val="Standardnpsmoodstavce"/>
    <w:uiPriority w:val="9"/>
    <w:qFormat/>
    <w:rsid w:val="003956C6"/>
    <w:rPr>
      <w:b/>
      <w:sz w:val="18"/>
    </w:rPr>
  </w:style>
  <w:style w:type="paragraph" w:customStyle="1" w:styleId="Nadpistabulky">
    <w:name w:val="Nadpis tabulky"/>
    <w:basedOn w:val="Normln"/>
    <w:next w:val="Normln"/>
    <w:uiPriority w:val="9"/>
    <w:qFormat/>
    <w:rsid w:val="002038D5"/>
    <w:pPr>
      <w:keepNext/>
      <w:keepLines/>
      <w:pBdr>
        <w:top w:val="single" w:sz="12" w:space="3" w:color="00A1E0" w:themeColor="accent3"/>
      </w:pBdr>
      <w:suppressAutoHyphens/>
      <w:spacing w:after="60"/>
    </w:pPr>
    <w:rPr>
      <w:rFonts w:asciiTheme="majorHAnsi" w:hAnsiTheme="majorHAnsi"/>
      <w:b/>
      <w:sz w:val="14"/>
      <w:szCs w:val="14"/>
    </w:rPr>
  </w:style>
  <w:style w:type="table" w:customStyle="1" w:styleId="PlainTable41">
    <w:name w:val="Plain Table 41"/>
    <w:basedOn w:val="Normlntabulka"/>
    <w:uiPriority w:val="44"/>
    <w:rsid w:val="00F310F8"/>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customStyle="1" w:styleId="Tabulkaodvolacchadoplujcchdaj">
    <w:name w:val="Tabulka odvolacích a doplňujících údajů"/>
    <w:basedOn w:val="Normlntabulka"/>
    <w:uiPriority w:val="99"/>
    <w:rsid w:val="006E0578"/>
    <w:pPr>
      <w:spacing w:after="0" w:line="240" w:lineRule="auto"/>
    </w:pPr>
    <w:rPr>
      <w:sz w:val="14"/>
    </w:rPr>
    <w:tblPr>
      <w:tblCellMar>
        <w:top w:w="6" w:type="dxa"/>
        <w:left w:w="0" w:type="dxa"/>
        <w:bottom w:w="6" w:type="dxa"/>
        <w:right w:w="0" w:type="dxa"/>
      </w:tblCellMar>
    </w:tblPr>
  </w:style>
  <w:style w:type="paragraph" w:styleId="Seznamsodrkami">
    <w:name w:val="List Bullet"/>
    <w:basedOn w:val="Normln"/>
    <w:link w:val="SeznamsodrkamiChar"/>
    <w:uiPriority w:val="28"/>
    <w:unhideWhenUsed/>
    <w:rsid w:val="00A7364A"/>
    <w:pPr>
      <w:numPr>
        <w:numId w:val="4"/>
      </w:numPr>
      <w:spacing w:after="0"/>
    </w:pPr>
  </w:style>
  <w:style w:type="paragraph" w:styleId="Seznamsodrkami2">
    <w:name w:val="List Bullet 2"/>
    <w:basedOn w:val="Seznamsodrkami"/>
    <w:uiPriority w:val="28"/>
    <w:unhideWhenUsed/>
    <w:rsid w:val="00A7364A"/>
    <w:pPr>
      <w:numPr>
        <w:ilvl w:val="1"/>
      </w:numPr>
    </w:pPr>
  </w:style>
  <w:style w:type="paragraph" w:styleId="Seznamsodrkami3">
    <w:name w:val="List Bullet 3"/>
    <w:basedOn w:val="Seznamsodrkami"/>
    <w:uiPriority w:val="28"/>
    <w:unhideWhenUsed/>
    <w:rsid w:val="00A7364A"/>
    <w:pPr>
      <w:numPr>
        <w:ilvl w:val="2"/>
      </w:numPr>
    </w:pPr>
  </w:style>
  <w:style w:type="paragraph" w:styleId="Seznamsodrkami4">
    <w:name w:val="List Bullet 4"/>
    <w:basedOn w:val="Seznamsodrkami"/>
    <w:uiPriority w:val="28"/>
    <w:unhideWhenUsed/>
    <w:rsid w:val="00A7364A"/>
    <w:pPr>
      <w:numPr>
        <w:ilvl w:val="3"/>
      </w:numPr>
    </w:pPr>
  </w:style>
  <w:style w:type="paragraph" w:styleId="Seznamsodrkami5">
    <w:name w:val="List Bullet 5"/>
    <w:basedOn w:val="Seznamsodrkami"/>
    <w:uiPriority w:val="28"/>
    <w:unhideWhenUsed/>
    <w:rsid w:val="00A7364A"/>
    <w:pPr>
      <w:numPr>
        <w:ilvl w:val="4"/>
      </w:numPr>
    </w:pPr>
  </w:style>
  <w:style w:type="paragraph" w:styleId="slovanseznam">
    <w:name w:val="List Number"/>
    <w:basedOn w:val="Normln"/>
    <w:uiPriority w:val="28"/>
    <w:unhideWhenUsed/>
    <w:rsid w:val="009F0867"/>
    <w:pPr>
      <w:numPr>
        <w:numId w:val="3"/>
      </w:numPr>
      <w:spacing w:before="60" w:after="60"/>
      <w:jc w:val="both"/>
    </w:pPr>
  </w:style>
  <w:style w:type="paragraph" w:styleId="slovanseznam2">
    <w:name w:val="List Number 2"/>
    <w:basedOn w:val="slovanseznam"/>
    <w:uiPriority w:val="28"/>
    <w:unhideWhenUsed/>
    <w:rsid w:val="009F0867"/>
    <w:pPr>
      <w:numPr>
        <w:ilvl w:val="1"/>
      </w:numPr>
      <w:tabs>
        <w:tab w:val="left" w:pos="1361"/>
      </w:tabs>
    </w:pPr>
  </w:style>
  <w:style w:type="paragraph" w:styleId="slovanseznam3">
    <w:name w:val="List Number 3"/>
    <w:basedOn w:val="slovanseznam"/>
    <w:uiPriority w:val="28"/>
    <w:unhideWhenUsed/>
    <w:rsid w:val="002A5468"/>
    <w:pPr>
      <w:numPr>
        <w:ilvl w:val="2"/>
      </w:numPr>
      <w:ind w:left="1786"/>
    </w:pPr>
  </w:style>
  <w:style w:type="paragraph" w:styleId="slovanseznam4">
    <w:name w:val="List Number 4"/>
    <w:basedOn w:val="slovanseznam"/>
    <w:uiPriority w:val="28"/>
    <w:unhideWhenUsed/>
    <w:rsid w:val="00A753ED"/>
    <w:pPr>
      <w:numPr>
        <w:ilvl w:val="3"/>
      </w:numPr>
    </w:pPr>
  </w:style>
  <w:style w:type="paragraph" w:styleId="slovanseznam5">
    <w:name w:val="List Number 5"/>
    <w:basedOn w:val="slovanseznam"/>
    <w:uiPriority w:val="28"/>
    <w:unhideWhenUsed/>
    <w:rsid w:val="00A753ED"/>
    <w:pPr>
      <w:numPr>
        <w:ilvl w:val="4"/>
      </w:numPr>
    </w:pPr>
  </w:style>
  <w:style w:type="numbering" w:customStyle="1" w:styleId="ListNumbermultilevel">
    <w:name w:val="List Number (multilevel)"/>
    <w:uiPriority w:val="99"/>
    <w:rsid w:val="00A753ED"/>
    <w:pPr>
      <w:numPr>
        <w:numId w:val="1"/>
      </w:numPr>
    </w:pPr>
  </w:style>
  <w:style w:type="numbering" w:customStyle="1" w:styleId="ListBulletmultilevel">
    <w:name w:val="List Bullet (multilevel)"/>
    <w:uiPriority w:val="99"/>
    <w:rsid w:val="00F12DEC"/>
    <w:pPr>
      <w:numPr>
        <w:numId w:val="2"/>
      </w:numPr>
    </w:pPr>
  </w:style>
  <w:style w:type="paragraph" w:customStyle="1" w:styleId="Vraznjtext">
    <w:name w:val="Výraznější text"/>
    <w:basedOn w:val="Normln"/>
    <w:uiPriority w:val="9"/>
    <w:qFormat/>
    <w:rsid w:val="006A689C"/>
    <w:rPr>
      <w:sz w:val="24"/>
      <w:szCs w:val="24"/>
    </w:rPr>
  </w:style>
  <w:style w:type="paragraph" w:customStyle="1" w:styleId="Doplujcdaje">
    <w:name w:val="Doplňující údaje"/>
    <w:basedOn w:val="Bezmezer"/>
    <w:uiPriority w:val="10"/>
    <w:qFormat/>
    <w:rsid w:val="00553375"/>
    <w:rPr>
      <w:sz w:val="14"/>
      <w:szCs w:val="14"/>
    </w:rPr>
  </w:style>
  <w:style w:type="paragraph" w:styleId="Obsah2">
    <w:name w:val="toc 2"/>
    <w:basedOn w:val="Normln"/>
    <w:next w:val="Normln"/>
    <w:autoRedefine/>
    <w:uiPriority w:val="39"/>
    <w:unhideWhenUsed/>
    <w:qFormat/>
    <w:rsid w:val="00B92ABC"/>
    <w:pPr>
      <w:tabs>
        <w:tab w:val="left" w:pos="1134"/>
        <w:tab w:val="right" w:leader="dot" w:pos="8692"/>
      </w:tabs>
      <w:spacing w:after="40"/>
      <w:ind w:left="1134" w:hanging="567"/>
      <w:contextualSpacing/>
    </w:pPr>
    <w:rPr>
      <w:spacing w:val="-4"/>
    </w:rPr>
  </w:style>
  <w:style w:type="paragraph" w:styleId="Obsah1">
    <w:name w:val="toc 1"/>
    <w:basedOn w:val="Normln"/>
    <w:next w:val="Normln"/>
    <w:autoRedefine/>
    <w:uiPriority w:val="39"/>
    <w:unhideWhenUsed/>
    <w:qFormat/>
    <w:rsid w:val="00B92ABC"/>
    <w:pPr>
      <w:keepNext/>
      <w:tabs>
        <w:tab w:val="left" w:pos="567"/>
        <w:tab w:val="right" w:leader="dot" w:pos="8692"/>
      </w:tabs>
      <w:spacing w:after="40"/>
      <w:ind w:left="567" w:hanging="567"/>
    </w:pPr>
    <w:rPr>
      <w:b/>
      <w:caps/>
      <w:spacing w:val="-4"/>
    </w:rPr>
  </w:style>
  <w:style w:type="paragraph" w:styleId="Obsah3">
    <w:name w:val="toc 3"/>
    <w:basedOn w:val="Normln"/>
    <w:next w:val="Normln"/>
    <w:autoRedefine/>
    <w:uiPriority w:val="39"/>
    <w:unhideWhenUsed/>
    <w:qFormat/>
    <w:rsid w:val="0061068E"/>
    <w:pPr>
      <w:spacing w:after="100"/>
      <w:ind w:left="360"/>
    </w:pPr>
  </w:style>
  <w:style w:type="character" w:styleId="Hypertextovodkaz">
    <w:name w:val="Hyperlink"/>
    <w:basedOn w:val="Standardnpsmoodstavce"/>
    <w:uiPriority w:val="99"/>
    <w:unhideWhenUsed/>
    <w:rsid w:val="002F4333"/>
    <w:rPr>
      <w:noProof/>
      <w:color w:val="0563C1" w:themeColor="hyperlink"/>
      <w:u w:val="single"/>
    </w:rPr>
  </w:style>
  <w:style w:type="paragraph" w:styleId="Nadpisobsahu">
    <w:name w:val="TOC Heading"/>
    <w:basedOn w:val="Nadpis3"/>
    <w:next w:val="Normln"/>
    <w:uiPriority w:val="39"/>
    <w:unhideWhenUsed/>
    <w:qFormat/>
    <w:rsid w:val="0061068E"/>
    <w:pPr>
      <w:spacing w:after="240" w:line="259" w:lineRule="auto"/>
      <w:outlineLvl w:val="9"/>
    </w:pPr>
    <w:rPr>
      <w:color w:val="001F42" w:themeColor="accent1" w:themeShade="BF"/>
      <w:szCs w:val="32"/>
      <w:lang w:val="en-US"/>
    </w:rPr>
  </w:style>
  <w:style w:type="paragraph" w:styleId="Textbubliny">
    <w:name w:val="Balloon Text"/>
    <w:basedOn w:val="Normln"/>
    <w:link w:val="TextbublinyChar"/>
    <w:uiPriority w:val="99"/>
    <w:semiHidden/>
    <w:unhideWhenUsed/>
    <w:rsid w:val="00BD7E91"/>
    <w:pPr>
      <w:spacing w:after="0" w:line="240" w:lineRule="auto"/>
    </w:pPr>
    <w:rPr>
      <w:rFonts w:ascii="Segoe UI" w:hAnsi="Segoe UI" w:cs="Segoe UI"/>
    </w:rPr>
  </w:style>
  <w:style w:type="character" w:customStyle="1" w:styleId="TextbublinyChar">
    <w:name w:val="Text bubliny Char"/>
    <w:basedOn w:val="Standardnpsmoodstavce"/>
    <w:link w:val="Textbubliny"/>
    <w:uiPriority w:val="99"/>
    <w:semiHidden/>
    <w:rsid w:val="00BD7E91"/>
    <w:rPr>
      <w:rFonts w:ascii="Segoe UI" w:hAnsi="Segoe UI" w:cs="Segoe UI"/>
    </w:rPr>
  </w:style>
  <w:style w:type="character" w:customStyle="1" w:styleId="Potovnadresa">
    <w:name w:val="Poštovní adresa"/>
    <w:basedOn w:val="Standardnpsmoodstavce"/>
    <w:uiPriority w:val="1"/>
    <w:rsid w:val="003C33F2"/>
    <w:rPr>
      <w:sz w:val="18"/>
    </w:rPr>
  </w:style>
  <w:style w:type="paragraph" w:customStyle="1" w:styleId="Nadpis2-1">
    <w:name w:val="_Nadpis_2-1"/>
    <w:basedOn w:val="Odstavecseseznamem"/>
    <w:next w:val="Normln"/>
    <w:link w:val="Nadpis2-1Char"/>
    <w:qFormat/>
    <w:rsid w:val="001A5B98"/>
    <w:pPr>
      <w:keepNext/>
      <w:numPr>
        <w:numId w:val="25"/>
      </w:numPr>
      <w:spacing w:before="240" w:after="120"/>
      <w:outlineLvl w:val="0"/>
    </w:pPr>
    <w:rPr>
      <w:rFonts w:asciiTheme="majorHAnsi" w:hAnsiTheme="majorHAnsi"/>
      <w:b/>
      <w:caps/>
      <w:sz w:val="22"/>
    </w:rPr>
  </w:style>
  <w:style w:type="paragraph" w:customStyle="1" w:styleId="Nadpis2-2">
    <w:name w:val="_Nadpis_2-2"/>
    <w:basedOn w:val="Nadpis2-1"/>
    <w:next w:val="Text2-1"/>
    <w:link w:val="Nadpis2-2Char"/>
    <w:qFormat/>
    <w:rsid w:val="002A5468"/>
    <w:pPr>
      <w:numPr>
        <w:ilvl w:val="1"/>
      </w:numPr>
      <w:outlineLvl w:val="1"/>
    </w:pPr>
    <w:rPr>
      <w:caps w:val="0"/>
      <w:sz w:val="20"/>
    </w:rPr>
  </w:style>
  <w:style w:type="character" w:customStyle="1" w:styleId="Nadpis2-1Char">
    <w:name w:val="_Nadpis_2-1 Char"/>
    <w:basedOn w:val="Standardnpsmoodstavce"/>
    <w:link w:val="Nadpis2-1"/>
    <w:rsid w:val="001A5B98"/>
    <w:rPr>
      <w:rFonts w:asciiTheme="majorHAnsi" w:hAnsiTheme="majorHAnsi"/>
      <w:b/>
      <w:caps/>
      <w:sz w:val="22"/>
    </w:rPr>
  </w:style>
  <w:style w:type="paragraph" w:customStyle="1" w:styleId="Text2-1">
    <w:name w:val="_Text_2-1"/>
    <w:basedOn w:val="Odstavecseseznamem"/>
    <w:link w:val="Text2-1Char"/>
    <w:qFormat/>
    <w:rsid w:val="002A5468"/>
    <w:pPr>
      <w:numPr>
        <w:ilvl w:val="2"/>
        <w:numId w:val="25"/>
      </w:numPr>
      <w:spacing w:after="120"/>
      <w:contextualSpacing w:val="0"/>
      <w:jc w:val="both"/>
    </w:pPr>
  </w:style>
  <w:style w:type="character" w:customStyle="1" w:styleId="Nadpis2-2Char">
    <w:name w:val="_Nadpis_2-2 Char"/>
    <w:basedOn w:val="Nadpis2-1Char"/>
    <w:link w:val="Nadpis2-2"/>
    <w:rsid w:val="002A5468"/>
    <w:rPr>
      <w:rFonts w:asciiTheme="majorHAnsi" w:hAnsiTheme="majorHAnsi"/>
      <w:b/>
      <w:caps w:val="0"/>
      <w:sz w:val="20"/>
    </w:rPr>
  </w:style>
  <w:style w:type="paragraph" w:customStyle="1" w:styleId="Titul2">
    <w:name w:val="_Titul_2"/>
    <w:basedOn w:val="Normln"/>
    <w:qFormat/>
    <w:rsid w:val="00B32638"/>
    <w:pPr>
      <w:tabs>
        <w:tab w:val="left" w:pos="6796"/>
      </w:tabs>
    </w:pPr>
    <w:rPr>
      <w:rFonts w:asciiTheme="majorHAnsi" w:hAnsiTheme="majorHAnsi"/>
      <w:b/>
      <w:sz w:val="28"/>
      <w:szCs w:val="32"/>
    </w:rPr>
  </w:style>
  <w:style w:type="character" w:customStyle="1" w:styleId="OdstavecseseznamemChar">
    <w:name w:val="Odstavec se seznamem Char"/>
    <w:aliases w:val="Odstavec_muj Char,Odrazky Char,Bullet List Char,lp1 Char,Puce Char,Use Case List Paragraph Char,Heading2 Char,Bullet for no #'s Char,Body Bullet Char,List bullet Char,List Paragraph 1 Char,Ref Char,List Bullet1 Char,ZOZNAM Char"/>
    <w:basedOn w:val="Standardnpsmoodstavce"/>
    <w:link w:val="Odstavecseseznamem"/>
    <w:uiPriority w:val="34"/>
    <w:rsid w:val="00B97CC3"/>
  </w:style>
  <w:style w:type="character" w:customStyle="1" w:styleId="Text2-1Char">
    <w:name w:val="_Text_2-1 Char"/>
    <w:basedOn w:val="Standardnpsmoodstavce"/>
    <w:link w:val="Text2-1"/>
    <w:rsid w:val="002A5468"/>
  </w:style>
  <w:style w:type="paragraph" w:customStyle="1" w:styleId="Titul1">
    <w:name w:val="_Titul_1"/>
    <w:basedOn w:val="Normln"/>
    <w:qFormat/>
    <w:rsid w:val="00B32638"/>
    <w:rPr>
      <w:rFonts w:asciiTheme="majorHAnsi" w:hAnsiTheme="majorHAnsi"/>
      <w:b/>
      <w:sz w:val="40"/>
      <w:szCs w:val="44"/>
    </w:rPr>
  </w:style>
  <w:style w:type="paragraph" w:customStyle="1" w:styleId="Tituldatum">
    <w:name w:val="_Titul_datum"/>
    <w:basedOn w:val="Normln"/>
    <w:link w:val="TituldatumChar"/>
    <w:qFormat/>
    <w:rsid w:val="002A5468"/>
    <w:rPr>
      <w:sz w:val="24"/>
      <w:szCs w:val="24"/>
    </w:rPr>
  </w:style>
  <w:style w:type="character" w:customStyle="1" w:styleId="TituldatumChar">
    <w:name w:val="_Titul_datum Char"/>
    <w:basedOn w:val="Standardnpsmoodstavce"/>
    <w:link w:val="Tituldatum"/>
    <w:rsid w:val="002A5468"/>
    <w:rPr>
      <w:sz w:val="24"/>
      <w:szCs w:val="24"/>
    </w:rPr>
  </w:style>
  <w:style w:type="character" w:styleId="Sledovanodkaz">
    <w:name w:val="FollowedHyperlink"/>
    <w:uiPriority w:val="99"/>
    <w:semiHidden/>
    <w:unhideWhenUsed/>
    <w:rsid w:val="00B97CC3"/>
    <w:rPr>
      <w:color w:val="800080"/>
      <w:u w:val="single"/>
    </w:rPr>
  </w:style>
  <w:style w:type="paragraph" w:styleId="Obsah4">
    <w:name w:val="toc 4"/>
    <w:basedOn w:val="Normln"/>
    <w:next w:val="Normln"/>
    <w:autoRedefine/>
    <w:uiPriority w:val="39"/>
    <w:unhideWhenUsed/>
    <w:rsid w:val="00B97CC3"/>
    <w:pPr>
      <w:spacing w:after="0" w:line="276" w:lineRule="auto"/>
      <w:ind w:left="660"/>
    </w:pPr>
    <w:rPr>
      <w:rFonts w:ascii="Calibri" w:eastAsia="Calibri" w:hAnsi="Calibri" w:cs="Times New Roman"/>
    </w:rPr>
  </w:style>
  <w:style w:type="paragraph" w:styleId="Obsah5">
    <w:name w:val="toc 5"/>
    <w:basedOn w:val="Normln"/>
    <w:next w:val="Normln"/>
    <w:autoRedefine/>
    <w:uiPriority w:val="39"/>
    <w:unhideWhenUsed/>
    <w:rsid w:val="00B97CC3"/>
    <w:pPr>
      <w:spacing w:after="0" w:line="276" w:lineRule="auto"/>
      <w:ind w:left="880"/>
    </w:pPr>
    <w:rPr>
      <w:rFonts w:ascii="Calibri" w:eastAsia="Calibri" w:hAnsi="Calibri" w:cs="Times New Roman"/>
    </w:rPr>
  </w:style>
  <w:style w:type="paragraph" w:styleId="Obsah6">
    <w:name w:val="toc 6"/>
    <w:basedOn w:val="Normln"/>
    <w:next w:val="Normln"/>
    <w:autoRedefine/>
    <w:uiPriority w:val="39"/>
    <w:unhideWhenUsed/>
    <w:rsid w:val="00B97CC3"/>
    <w:pPr>
      <w:spacing w:after="0" w:line="276" w:lineRule="auto"/>
      <w:ind w:left="1100"/>
    </w:pPr>
    <w:rPr>
      <w:rFonts w:ascii="Calibri" w:eastAsia="Calibri" w:hAnsi="Calibri" w:cs="Times New Roman"/>
    </w:rPr>
  </w:style>
  <w:style w:type="paragraph" w:styleId="Obsah7">
    <w:name w:val="toc 7"/>
    <w:basedOn w:val="Normln"/>
    <w:next w:val="Normln"/>
    <w:autoRedefine/>
    <w:uiPriority w:val="39"/>
    <w:unhideWhenUsed/>
    <w:rsid w:val="00B97CC3"/>
    <w:pPr>
      <w:spacing w:after="0" w:line="276" w:lineRule="auto"/>
      <w:ind w:left="1320"/>
    </w:pPr>
    <w:rPr>
      <w:rFonts w:ascii="Calibri" w:eastAsia="Calibri" w:hAnsi="Calibri" w:cs="Times New Roman"/>
    </w:rPr>
  </w:style>
  <w:style w:type="paragraph" w:styleId="Obsah8">
    <w:name w:val="toc 8"/>
    <w:basedOn w:val="Normln"/>
    <w:next w:val="Normln"/>
    <w:autoRedefine/>
    <w:uiPriority w:val="39"/>
    <w:unhideWhenUsed/>
    <w:rsid w:val="00B97CC3"/>
    <w:pPr>
      <w:spacing w:after="0" w:line="276" w:lineRule="auto"/>
      <w:ind w:left="1540"/>
    </w:pPr>
    <w:rPr>
      <w:rFonts w:ascii="Calibri" w:eastAsia="Calibri" w:hAnsi="Calibri" w:cs="Times New Roman"/>
    </w:rPr>
  </w:style>
  <w:style w:type="paragraph" w:styleId="Obsah9">
    <w:name w:val="toc 9"/>
    <w:basedOn w:val="Normln"/>
    <w:next w:val="Normln"/>
    <w:autoRedefine/>
    <w:uiPriority w:val="39"/>
    <w:unhideWhenUsed/>
    <w:qFormat/>
    <w:rsid w:val="00B97CC3"/>
    <w:pPr>
      <w:spacing w:after="0" w:line="276" w:lineRule="auto"/>
      <w:ind w:left="1760"/>
    </w:pPr>
    <w:rPr>
      <w:rFonts w:ascii="Calibri" w:eastAsia="Calibri" w:hAnsi="Calibri" w:cs="Times New Roman"/>
      <w:sz w:val="22"/>
    </w:rPr>
  </w:style>
  <w:style w:type="paragraph" w:styleId="Revize">
    <w:name w:val="Revision"/>
    <w:hidden/>
    <w:uiPriority w:val="99"/>
    <w:semiHidden/>
    <w:rsid w:val="00B97CC3"/>
    <w:pPr>
      <w:spacing w:after="0" w:line="240" w:lineRule="auto"/>
    </w:pPr>
    <w:rPr>
      <w:rFonts w:ascii="Calibri" w:eastAsia="Calibri" w:hAnsi="Calibri" w:cs="Times New Roman"/>
      <w:sz w:val="22"/>
      <w:szCs w:val="22"/>
    </w:rPr>
  </w:style>
  <w:style w:type="paragraph" w:styleId="Textkomente">
    <w:name w:val="annotation text"/>
    <w:basedOn w:val="Normln"/>
    <w:link w:val="TextkomenteChar"/>
    <w:uiPriority w:val="99"/>
    <w:rsid w:val="00B97CC3"/>
    <w:pPr>
      <w:widowControl w:val="0"/>
      <w:autoSpaceDE w:val="0"/>
      <w:autoSpaceDN w:val="0"/>
      <w:adjustRightInd w:val="0"/>
      <w:spacing w:before="200" w:after="0" w:line="320" w:lineRule="auto"/>
    </w:pPr>
    <w:rPr>
      <w:rFonts w:ascii="Arial" w:eastAsia="Times New Roman" w:hAnsi="Arial" w:cs="Arial"/>
      <w:sz w:val="20"/>
      <w:szCs w:val="20"/>
      <w:lang w:eastAsia="cs-CZ"/>
    </w:rPr>
  </w:style>
  <w:style w:type="character" w:customStyle="1" w:styleId="TextkomenteChar">
    <w:name w:val="Text komentáře Char"/>
    <w:basedOn w:val="Standardnpsmoodstavce"/>
    <w:link w:val="Textkomente"/>
    <w:uiPriority w:val="99"/>
    <w:rsid w:val="00B97CC3"/>
    <w:rPr>
      <w:rFonts w:ascii="Arial" w:eastAsia="Times New Roman" w:hAnsi="Arial" w:cs="Arial"/>
      <w:sz w:val="20"/>
      <w:szCs w:val="20"/>
      <w:lang w:eastAsia="cs-CZ"/>
    </w:rPr>
  </w:style>
  <w:style w:type="character" w:styleId="Odkaznakoment">
    <w:name w:val="annotation reference"/>
    <w:uiPriority w:val="99"/>
    <w:semiHidden/>
    <w:rsid w:val="00B97CC3"/>
    <w:rPr>
      <w:sz w:val="16"/>
      <w:szCs w:val="16"/>
    </w:rPr>
  </w:style>
  <w:style w:type="paragraph" w:customStyle="1" w:styleId="Odstzkladn">
    <w:name w:val="Odst_základní"/>
    <w:basedOn w:val="Zkladntext"/>
    <w:link w:val="OdstzkladnChar"/>
    <w:qFormat/>
    <w:rsid w:val="00B97CC3"/>
    <w:pPr>
      <w:tabs>
        <w:tab w:val="left" w:pos="705"/>
      </w:tabs>
      <w:spacing w:after="0" w:line="240" w:lineRule="auto"/>
      <w:jc w:val="both"/>
    </w:pPr>
    <w:rPr>
      <w:rFonts w:ascii="Calibri" w:eastAsia="Times New Roman" w:hAnsi="Calibri" w:cs="Times New Roman"/>
      <w:sz w:val="22"/>
      <w:szCs w:val="22"/>
      <w:lang w:eastAsia="cs-CZ"/>
    </w:rPr>
  </w:style>
  <w:style w:type="character" w:customStyle="1" w:styleId="OdstzkladnChar">
    <w:name w:val="Odst_základní Char"/>
    <w:link w:val="Odstzkladn"/>
    <w:rsid w:val="00B97CC3"/>
    <w:rPr>
      <w:rFonts w:ascii="Calibri" w:eastAsia="Times New Roman" w:hAnsi="Calibri" w:cs="Times New Roman"/>
      <w:sz w:val="22"/>
      <w:szCs w:val="22"/>
      <w:lang w:eastAsia="cs-CZ"/>
    </w:rPr>
  </w:style>
  <w:style w:type="paragraph" w:styleId="Zkladntext2">
    <w:name w:val="Body Text 2"/>
    <w:basedOn w:val="Normln"/>
    <w:link w:val="Zkladntext2Char"/>
    <w:uiPriority w:val="99"/>
    <w:semiHidden/>
    <w:unhideWhenUsed/>
    <w:rsid w:val="00B97CC3"/>
    <w:pPr>
      <w:spacing w:after="120" w:line="480" w:lineRule="auto"/>
    </w:pPr>
    <w:rPr>
      <w:rFonts w:ascii="Calibri" w:eastAsia="Calibri" w:hAnsi="Calibri" w:cs="Times New Roman"/>
      <w:sz w:val="22"/>
      <w:szCs w:val="22"/>
    </w:rPr>
  </w:style>
  <w:style w:type="character" w:customStyle="1" w:styleId="Zkladntext2Char">
    <w:name w:val="Základní text 2 Char"/>
    <w:basedOn w:val="Standardnpsmoodstavce"/>
    <w:link w:val="Zkladntext2"/>
    <w:uiPriority w:val="99"/>
    <w:semiHidden/>
    <w:rsid w:val="00B97CC3"/>
    <w:rPr>
      <w:rFonts w:ascii="Calibri" w:eastAsia="Calibri" w:hAnsi="Calibri" w:cs="Times New Roman"/>
      <w:sz w:val="22"/>
      <w:szCs w:val="22"/>
    </w:rPr>
  </w:style>
  <w:style w:type="table" w:customStyle="1" w:styleId="Styl1">
    <w:name w:val="Styl1"/>
    <w:basedOn w:val="Mkatabulky"/>
    <w:uiPriority w:val="99"/>
    <w:rsid w:val="009C418E"/>
    <w:tblPr/>
    <w:tblStylePr w:type="firstRow">
      <w:tblPr/>
      <w:tcPr>
        <w:tcBorders>
          <w:top w:val="single" w:sz="2" w:space="0" w:color="auto"/>
          <w:left w:val="nil"/>
          <w:bottom w:val="nil"/>
          <w:right w:val="nil"/>
          <w:insideH w:val="nil"/>
          <w:insideV w:val="single" w:sz="2" w:space="0" w:color="auto"/>
          <w:tl2br w:val="nil"/>
          <w:tr2bl w:val="nil"/>
        </w:tcBorders>
        <w:shd w:val="clear" w:color="auto" w:fill="F2F2F2" w:themeFill="background1" w:themeFillShade="F2"/>
      </w:tcPr>
    </w:tblStylePr>
    <w:tblStylePr w:type="lastRow">
      <w:rPr>
        <w:b/>
      </w:rPr>
      <w:tblPr/>
      <w:tcPr>
        <w:tcBorders>
          <w:top w:val="nil"/>
          <w:left w:val="nil"/>
          <w:bottom w:val="nil"/>
          <w:right w:val="nil"/>
          <w:insideH w:val="nil"/>
          <w:insideV w:val="single" w:sz="2" w:space="0" w:color="auto"/>
          <w:tl2br w:val="nil"/>
          <w:tr2bl w:val="nil"/>
        </w:tcBorders>
        <w:shd w:val="clear" w:color="auto" w:fill="F2F2F2" w:themeFill="background1" w:themeFillShade="F2"/>
      </w:tcPr>
    </w:tblStylePr>
    <w:tblStylePr w:type="firstCol">
      <w:rPr>
        <w:b w:val="0"/>
      </w:rPr>
    </w:tblStylePr>
    <w:tblStylePr w:type="lastCol">
      <w:rPr>
        <w:b/>
      </w:rPr>
    </w:tblStylePr>
  </w:style>
  <w:style w:type="table" w:customStyle="1" w:styleId="Styl2">
    <w:name w:val="Styl2"/>
    <w:basedOn w:val="Svtlstnovn"/>
    <w:uiPriority w:val="99"/>
    <w:rsid w:val="009C418E"/>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paragraph" w:styleId="Bibliografie">
    <w:name w:val="Bibliography"/>
    <w:basedOn w:val="Normln"/>
    <w:next w:val="Normln"/>
    <w:uiPriority w:val="37"/>
    <w:unhideWhenUsed/>
    <w:rsid w:val="00B97CC3"/>
    <w:pPr>
      <w:spacing w:after="200" w:line="276" w:lineRule="auto"/>
    </w:pPr>
    <w:rPr>
      <w:rFonts w:ascii="Calibri" w:eastAsia="Calibri" w:hAnsi="Calibri" w:cs="Times New Roman"/>
      <w:sz w:val="22"/>
      <w:szCs w:val="22"/>
    </w:rPr>
  </w:style>
  <w:style w:type="paragraph" w:styleId="Pedmtkomente">
    <w:name w:val="annotation subject"/>
    <w:basedOn w:val="Textkomente"/>
    <w:next w:val="Textkomente"/>
    <w:link w:val="PedmtkomenteChar"/>
    <w:uiPriority w:val="99"/>
    <w:semiHidden/>
    <w:unhideWhenUsed/>
    <w:rsid w:val="00B97CC3"/>
    <w:pPr>
      <w:widowControl/>
      <w:autoSpaceDE/>
      <w:autoSpaceDN/>
      <w:adjustRightInd/>
      <w:spacing w:before="0" w:after="200" w:line="276" w:lineRule="auto"/>
    </w:pPr>
    <w:rPr>
      <w:rFonts w:ascii="Calibri" w:eastAsia="Calibri" w:hAnsi="Calibri" w:cs="Times New Roman"/>
      <w:b/>
      <w:bCs/>
      <w:lang w:eastAsia="en-US"/>
    </w:rPr>
  </w:style>
  <w:style w:type="character" w:customStyle="1" w:styleId="PedmtkomenteChar">
    <w:name w:val="Předmět komentáře Char"/>
    <w:basedOn w:val="TextkomenteChar"/>
    <w:link w:val="Pedmtkomente"/>
    <w:uiPriority w:val="99"/>
    <w:semiHidden/>
    <w:rsid w:val="00B97CC3"/>
    <w:rPr>
      <w:rFonts w:ascii="Calibri" w:eastAsia="Calibri" w:hAnsi="Calibri" w:cs="Times New Roman"/>
      <w:b/>
      <w:bCs/>
      <w:sz w:val="20"/>
      <w:szCs w:val="20"/>
      <w:lang w:eastAsia="cs-CZ"/>
    </w:rPr>
  </w:style>
  <w:style w:type="table" w:customStyle="1" w:styleId="Tabulka1">
    <w:name w:val="Tabulka_1"/>
    <w:basedOn w:val="Mkatabulky"/>
    <w:uiPriority w:val="99"/>
    <w:rsid w:val="009C418E"/>
    <w:tblPr/>
    <w:tblStylePr w:type="firstRow">
      <w:tblPr/>
      <w:tcPr>
        <w:tcBorders>
          <w:top w:val="single" w:sz="2" w:space="0" w:color="auto"/>
          <w:left w:val="nil"/>
          <w:bottom w:val="nil"/>
          <w:right w:val="nil"/>
          <w:insideH w:val="nil"/>
          <w:insideV w:val="single" w:sz="2" w:space="0" w:color="auto"/>
          <w:tl2br w:val="nil"/>
          <w:tr2bl w:val="nil"/>
        </w:tcBorders>
        <w:shd w:val="clear" w:color="auto" w:fill="F2F2F2" w:themeFill="background1" w:themeFillShade="F2"/>
      </w:tcPr>
    </w:tblStylePr>
    <w:tblStylePr w:type="lastRow">
      <w:rPr>
        <w:b/>
      </w:rPr>
      <w:tblPr/>
      <w:tcPr>
        <w:tcBorders>
          <w:top w:val="nil"/>
          <w:left w:val="nil"/>
          <w:bottom w:val="nil"/>
          <w:right w:val="nil"/>
          <w:insideH w:val="nil"/>
          <w:insideV w:val="single" w:sz="2" w:space="0" w:color="auto"/>
          <w:tl2br w:val="nil"/>
          <w:tr2bl w:val="nil"/>
        </w:tcBorders>
        <w:shd w:val="clear" w:color="auto" w:fill="F2F2F2" w:themeFill="background1" w:themeFillShade="F2"/>
      </w:tcPr>
    </w:tblStylePr>
    <w:tblStylePr w:type="firstCol">
      <w:rPr>
        <w:b w:val="0"/>
      </w:rPr>
    </w:tblStylePr>
    <w:tblStylePr w:type="lastCol">
      <w:rPr>
        <w:b/>
      </w:rPr>
    </w:tblStylePr>
  </w:style>
  <w:style w:type="table" w:styleId="Svtlstnovn">
    <w:name w:val="Light Shading"/>
    <w:basedOn w:val="Normlntabulka"/>
    <w:uiPriority w:val="60"/>
    <w:rsid w:val="009C418E"/>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Tabulka10">
    <w:name w:val="_Tabulka_1"/>
    <w:basedOn w:val="Mkatabulky"/>
    <w:uiPriority w:val="99"/>
    <w:rsid w:val="002A5468"/>
    <w:tblPr/>
    <w:tcPr>
      <w:vAlign w:val="center"/>
    </w:tcPr>
    <w:tblStylePr w:type="firstRow">
      <w:tblPr/>
      <w:tcPr>
        <w:tcBorders>
          <w:top w:val="single" w:sz="2" w:space="0" w:color="auto"/>
          <w:left w:val="nil"/>
          <w:bottom w:val="nil"/>
          <w:right w:val="nil"/>
          <w:insideH w:val="nil"/>
          <w:insideV w:val="single" w:sz="2" w:space="0" w:color="auto"/>
          <w:tl2br w:val="nil"/>
          <w:tr2bl w:val="nil"/>
        </w:tcBorders>
        <w:shd w:val="clear" w:color="auto" w:fill="F2F2F2" w:themeFill="background1" w:themeFillShade="F2"/>
      </w:tcPr>
    </w:tblStylePr>
    <w:tblStylePr w:type="lastRow">
      <w:rPr>
        <w:b/>
      </w:rPr>
      <w:tblPr/>
      <w:tcPr>
        <w:tcBorders>
          <w:top w:val="nil"/>
          <w:left w:val="nil"/>
          <w:bottom w:val="nil"/>
          <w:right w:val="nil"/>
          <w:insideH w:val="nil"/>
          <w:insideV w:val="single" w:sz="2" w:space="0" w:color="auto"/>
          <w:tl2br w:val="nil"/>
          <w:tr2bl w:val="nil"/>
        </w:tcBorders>
        <w:shd w:val="clear" w:color="auto" w:fill="F2F2F2" w:themeFill="background1" w:themeFillShade="F2"/>
      </w:tcPr>
    </w:tblStylePr>
    <w:tblStylePr w:type="firstCol">
      <w:rPr>
        <w:b w:val="0"/>
      </w:rPr>
    </w:tblStylePr>
    <w:tblStylePr w:type="lastCol">
      <w:rPr>
        <w:b/>
      </w:rPr>
    </w:tblStylePr>
  </w:style>
  <w:style w:type="paragraph" w:customStyle="1" w:styleId="Text1-2">
    <w:name w:val="_Text_1-2"/>
    <w:basedOn w:val="Text1-1"/>
    <w:link w:val="Text1-2Char"/>
    <w:qFormat/>
    <w:rsid w:val="002A5468"/>
    <w:pPr>
      <w:numPr>
        <w:ilvl w:val="2"/>
      </w:numPr>
    </w:pPr>
  </w:style>
  <w:style w:type="paragraph" w:customStyle="1" w:styleId="Text1-1">
    <w:name w:val="_Text_1-1"/>
    <w:basedOn w:val="Normln"/>
    <w:link w:val="Text1-1Char"/>
    <w:rsid w:val="002A5468"/>
    <w:pPr>
      <w:numPr>
        <w:ilvl w:val="1"/>
        <w:numId w:val="23"/>
      </w:numPr>
      <w:spacing w:after="120"/>
      <w:jc w:val="both"/>
    </w:pPr>
  </w:style>
  <w:style w:type="paragraph" w:customStyle="1" w:styleId="Nadpis1-1">
    <w:name w:val="_Nadpis_1-1"/>
    <w:basedOn w:val="Odstavecseseznamem"/>
    <w:next w:val="Normln"/>
    <w:link w:val="Nadpis1-1Char"/>
    <w:qFormat/>
    <w:rsid w:val="002A5468"/>
    <w:pPr>
      <w:keepNext/>
      <w:numPr>
        <w:numId w:val="23"/>
      </w:numPr>
      <w:spacing w:before="240" w:after="120"/>
      <w:outlineLvl w:val="0"/>
    </w:pPr>
    <w:rPr>
      <w:rFonts w:asciiTheme="majorHAnsi" w:hAnsiTheme="majorHAnsi"/>
      <w:b/>
      <w:caps/>
      <w:sz w:val="22"/>
    </w:rPr>
  </w:style>
  <w:style w:type="paragraph" w:customStyle="1" w:styleId="Odrka1-1">
    <w:name w:val="_Odrážka_1-1_•"/>
    <w:basedOn w:val="Normln"/>
    <w:link w:val="Odrka1-1Char"/>
    <w:qFormat/>
    <w:rsid w:val="002A5468"/>
    <w:pPr>
      <w:numPr>
        <w:numId w:val="17"/>
      </w:numPr>
      <w:spacing w:after="120"/>
      <w:contextualSpacing/>
      <w:jc w:val="both"/>
    </w:pPr>
  </w:style>
  <w:style w:type="character" w:customStyle="1" w:styleId="Text1-1Char">
    <w:name w:val="_Text_1-1 Char"/>
    <w:basedOn w:val="Standardnpsmoodstavce"/>
    <w:link w:val="Text1-1"/>
    <w:rsid w:val="002A5468"/>
  </w:style>
  <w:style w:type="character" w:customStyle="1" w:styleId="Nadpis1-1Char">
    <w:name w:val="_Nadpis_1-1 Char"/>
    <w:basedOn w:val="Standardnpsmoodstavce"/>
    <w:link w:val="Nadpis1-1"/>
    <w:rsid w:val="002A5468"/>
    <w:rPr>
      <w:rFonts w:asciiTheme="majorHAnsi" w:hAnsiTheme="majorHAnsi"/>
      <w:b/>
      <w:caps/>
      <w:sz w:val="22"/>
    </w:rPr>
  </w:style>
  <w:style w:type="character" w:customStyle="1" w:styleId="Text1-2Char">
    <w:name w:val="_Text_1-2 Char"/>
    <w:basedOn w:val="Text1-1Char"/>
    <w:link w:val="Text1-2"/>
    <w:rsid w:val="002A5468"/>
  </w:style>
  <w:style w:type="character" w:customStyle="1" w:styleId="SeznamsodrkamiChar">
    <w:name w:val="Seznam s odrážkami Char"/>
    <w:basedOn w:val="Standardnpsmoodstavce"/>
    <w:link w:val="Seznamsodrkami"/>
    <w:uiPriority w:val="28"/>
    <w:rsid w:val="001E678E"/>
  </w:style>
  <w:style w:type="character" w:customStyle="1" w:styleId="Odrka1-1Char">
    <w:name w:val="_Odrážka_1-1_• Char"/>
    <w:basedOn w:val="Standardnpsmoodstavce"/>
    <w:link w:val="Odrka1-1"/>
    <w:rsid w:val="002A5468"/>
  </w:style>
  <w:style w:type="paragraph" w:customStyle="1" w:styleId="Odrka1-2-">
    <w:name w:val="_Odrážka_1-2_-"/>
    <w:basedOn w:val="Odrka1-1"/>
    <w:qFormat/>
    <w:rsid w:val="002A5468"/>
    <w:pPr>
      <w:numPr>
        <w:ilvl w:val="1"/>
      </w:numPr>
    </w:pPr>
  </w:style>
  <w:style w:type="paragraph" w:customStyle="1" w:styleId="Odrka1-3">
    <w:name w:val="_Odrážka_1-3_·"/>
    <w:basedOn w:val="Odrka1-2-"/>
    <w:qFormat/>
    <w:rsid w:val="002A5468"/>
    <w:pPr>
      <w:numPr>
        <w:ilvl w:val="2"/>
      </w:numPr>
    </w:pPr>
  </w:style>
  <w:style w:type="paragraph" w:customStyle="1" w:styleId="Odstavec1-1a">
    <w:name w:val="_Odstavec_1-1_a)"/>
    <w:basedOn w:val="Normln"/>
    <w:qFormat/>
    <w:rsid w:val="002A5468"/>
    <w:pPr>
      <w:numPr>
        <w:numId w:val="20"/>
      </w:numPr>
      <w:spacing w:after="120"/>
      <w:contextualSpacing/>
      <w:jc w:val="both"/>
    </w:pPr>
  </w:style>
  <w:style w:type="paragraph" w:customStyle="1" w:styleId="Odstavec1-2i">
    <w:name w:val="_Odstavec_1-2_(i)"/>
    <w:basedOn w:val="Odstavec1-1a"/>
    <w:qFormat/>
    <w:rsid w:val="002A5468"/>
    <w:pPr>
      <w:numPr>
        <w:ilvl w:val="1"/>
      </w:numPr>
    </w:pPr>
  </w:style>
  <w:style w:type="paragraph" w:customStyle="1" w:styleId="Odstavec1-31">
    <w:name w:val="_Odstavec_1-3_1)"/>
    <w:basedOn w:val="Odstavec1-2i"/>
    <w:qFormat/>
    <w:rsid w:val="002A5468"/>
    <w:pPr>
      <w:numPr>
        <w:ilvl w:val="2"/>
      </w:numPr>
    </w:pPr>
  </w:style>
  <w:style w:type="paragraph" w:customStyle="1" w:styleId="Textbezslovn">
    <w:name w:val="_Text_bez_číslování"/>
    <w:basedOn w:val="Normln"/>
    <w:link w:val="TextbezslovnChar"/>
    <w:qFormat/>
    <w:rsid w:val="002A5468"/>
    <w:pPr>
      <w:spacing w:after="120"/>
      <w:ind w:left="737"/>
      <w:jc w:val="both"/>
    </w:pPr>
  </w:style>
  <w:style w:type="paragraph" w:customStyle="1" w:styleId="Zpat0">
    <w:name w:val="_Zápatí"/>
    <w:basedOn w:val="Zpat"/>
    <w:qFormat/>
    <w:rsid w:val="002A5468"/>
    <w:pPr>
      <w:jc w:val="right"/>
    </w:pPr>
  </w:style>
  <w:style w:type="character" w:customStyle="1" w:styleId="Tun">
    <w:name w:val="_Tučně"/>
    <w:basedOn w:val="Standardnpsmoodstavce"/>
    <w:qFormat/>
    <w:rsid w:val="002A5468"/>
    <w:rPr>
      <w:b/>
    </w:rPr>
  </w:style>
  <w:style w:type="table" w:customStyle="1" w:styleId="Styl3">
    <w:name w:val="Styl3"/>
    <w:basedOn w:val="Mkatabulky"/>
    <w:uiPriority w:val="99"/>
    <w:rsid w:val="00B5431A"/>
    <w:tblPr/>
    <w:tblStylePr w:type="firstRow">
      <w:tblPr/>
      <w:tcPr>
        <w:tcBorders>
          <w:top w:val="single" w:sz="2" w:space="0" w:color="auto"/>
          <w:left w:val="nil"/>
          <w:bottom w:val="nil"/>
          <w:right w:val="nil"/>
          <w:insideH w:val="nil"/>
          <w:insideV w:val="single" w:sz="2" w:space="0" w:color="auto"/>
          <w:tl2br w:val="nil"/>
          <w:tr2bl w:val="nil"/>
        </w:tcBorders>
        <w:shd w:val="clear" w:color="auto" w:fill="F2F2F2" w:themeFill="background1" w:themeFillShade="F2"/>
      </w:tcPr>
    </w:tblStylePr>
    <w:tblStylePr w:type="lastRow">
      <w:rPr>
        <w:b/>
      </w:rPr>
      <w:tblPr/>
      <w:tcPr>
        <w:tcBorders>
          <w:top w:val="nil"/>
          <w:left w:val="nil"/>
          <w:bottom w:val="nil"/>
          <w:right w:val="nil"/>
          <w:insideH w:val="nil"/>
          <w:insideV w:val="single" w:sz="2" w:space="0" w:color="auto"/>
          <w:tl2br w:val="nil"/>
          <w:tr2bl w:val="nil"/>
        </w:tcBorders>
        <w:shd w:val="clear" w:color="auto" w:fill="F2F2F2" w:themeFill="background1" w:themeFillShade="F2"/>
      </w:tcPr>
    </w:tblStylePr>
    <w:tblStylePr w:type="firstCol">
      <w:rPr>
        <w:b w:val="0"/>
      </w:rPr>
    </w:tblStylePr>
    <w:tblStylePr w:type="lastCol">
      <w:rPr>
        <w:b/>
      </w:rPr>
    </w:tblStylePr>
  </w:style>
  <w:style w:type="character" w:styleId="Znakapoznpodarou">
    <w:name w:val="footnote reference"/>
    <w:basedOn w:val="Standardnpsmoodstavce"/>
    <w:uiPriority w:val="99"/>
    <w:semiHidden/>
    <w:unhideWhenUsed/>
    <w:rsid w:val="00C42FE6"/>
    <w:rPr>
      <w:vertAlign w:val="superscript"/>
    </w:rPr>
  </w:style>
  <w:style w:type="paragraph" w:customStyle="1" w:styleId="Text2-2">
    <w:name w:val="_Text_2-2"/>
    <w:basedOn w:val="Text2-1"/>
    <w:link w:val="Text2-2Char"/>
    <w:qFormat/>
    <w:rsid w:val="002A5468"/>
    <w:pPr>
      <w:numPr>
        <w:ilvl w:val="3"/>
      </w:numPr>
    </w:pPr>
  </w:style>
  <w:style w:type="character" w:customStyle="1" w:styleId="Text2-2Char">
    <w:name w:val="_Text_2-2 Char"/>
    <w:basedOn w:val="Text2-1Char"/>
    <w:link w:val="Text2-2"/>
    <w:rsid w:val="002A5468"/>
  </w:style>
  <w:style w:type="paragraph" w:customStyle="1" w:styleId="Zkratky1">
    <w:name w:val="_Zkratky_1"/>
    <w:basedOn w:val="Normln"/>
    <w:qFormat/>
    <w:rsid w:val="002A5468"/>
    <w:pPr>
      <w:tabs>
        <w:tab w:val="right" w:leader="dot" w:pos="1134"/>
      </w:tabs>
      <w:spacing w:after="0" w:line="240" w:lineRule="auto"/>
    </w:pPr>
    <w:rPr>
      <w:b/>
      <w:sz w:val="16"/>
    </w:rPr>
  </w:style>
  <w:style w:type="paragraph" w:customStyle="1" w:styleId="Seznam1">
    <w:name w:val="_Seznam_[1]"/>
    <w:basedOn w:val="Normln"/>
    <w:qFormat/>
    <w:rsid w:val="002A5468"/>
    <w:pPr>
      <w:numPr>
        <w:numId w:val="21"/>
      </w:numPr>
      <w:spacing w:after="60"/>
      <w:jc w:val="both"/>
    </w:pPr>
    <w:rPr>
      <w:sz w:val="16"/>
    </w:rPr>
  </w:style>
  <w:style w:type="paragraph" w:customStyle="1" w:styleId="Nadpisbezsl1-1">
    <w:name w:val="_Nadpis_bez_čísl_1-1"/>
    <w:qFormat/>
    <w:rsid w:val="002A5468"/>
    <w:pPr>
      <w:spacing w:before="240" w:after="120"/>
    </w:pPr>
    <w:rPr>
      <w:rFonts w:asciiTheme="majorHAnsi" w:hAnsiTheme="majorHAnsi"/>
      <w:b/>
      <w:caps/>
      <w:sz w:val="22"/>
    </w:rPr>
  </w:style>
  <w:style w:type="paragraph" w:customStyle="1" w:styleId="Nadpisbezsl1-2">
    <w:name w:val="_Nadpis_bez_čísl_1-2"/>
    <w:qFormat/>
    <w:rsid w:val="002A5468"/>
    <w:pPr>
      <w:spacing w:before="240" w:after="120"/>
    </w:pPr>
    <w:rPr>
      <w:rFonts w:asciiTheme="majorHAnsi" w:hAnsiTheme="majorHAnsi"/>
      <w:b/>
      <w:sz w:val="20"/>
      <w:szCs w:val="20"/>
    </w:rPr>
  </w:style>
  <w:style w:type="paragraph" w:customStyle="1" w:styleId="Tabulka">
    <w:name w:val="_Tabulka"/>
    <w:basedOn w:val="Textbezodsazen"/>
    <w:qFormat/>
    <w:rsid w:val="002A5468"/>
    <w:pPr>
      <w:spacing w:before="40" w:after="40" w:line="240" w:lineRule="auto"/>
    </w:pPr>
  </w:style>
  <w:style w:type="character" w:customStyle="1" w:styleId="TextbezslovnChar">
    <w:name w:val="_Text_bez_číslování Char"/>
    <w:basedOn w:val="Standardnpsmoodstavce"/>
    <w:link w:val="Textbezslovn"/>
    <w:rsid w:val="00B42F40"/>
  </w:style>
  <w:style w:type="paragraph" w:customStyle="1" w:styleId="Textbezodsazen">
    <w:name w:val="_Text_bez_odsazení"/>
    <w:basedOn w:val="Normln"/>
    <w:link w:val="TextbezodsazenChar"/>
    <w:qFormat/>
    <w:rsid w:val="002A5468"/>
    <w:pPr>
      <w:spacing w:after="120"/>
      <w:jc w:val="both"/>
    </w:pPr>
  </w:style>
  <w:style w:type="character" w:customStyle="1" w:styleId="TextbezodsazenChar">
    <w:name w:val="_Text_bez_odsazení Char"/>
    <w:basedOn w:val="Standardnpsmoodstavce"/>
    <w:link w:val="Textbezodsazen"/>
    <w:rsid w:val="002A5468"/>
  </w:style>
  <w:style w:type="character" w:customStyle="1" w:styleId="Tun-ZRUIT">
    <w:name w:val="_Tučně-ZRUŠIT"/>
    <w:basedOn w:val="Standardnpsmoodstavce"/>
    <w:uiPriority w:val="1"/>
    <w:qFormat/>
    <w:rsid w:val="002A5468"/>
    <w:rPr>
      <w:b w:val="0"/>
      <w:i w:val="0"/>
    </w:rPr>
  </w:style>
  <w:style w:type="paragraph" w:customStyle="1" w:styleId="Zkratky2">
    <w:name w:val="_Zkratky_2"/>
    <w:basedOn w:val="Normln"/>
    <w:qFormat/>
    <w:rsid w:val="002A5468"/>
    <w:pPr>
      <w:spacing w:after="0" w:line="240" w:lineRule="auto"/>
    </w:pPr>
    <w:rPr>
      <w:sz w:val="16"/>
      <w:szCs w:val="16"/>
    </w:rPr>
  </w:style>
  <w:style w:type="paragraph" w:customStyle="1" w:styleId="ZTPinfo-text">
    <w:name w:val="_ZTP_info-text"/>
    <w:basedOn w:val="Textbezslovn"/>
    <w:link w:val="ZTPinfo-textChar"/>
    <w:qFormat/>
    <w:rsid w:val="002A5468"/>
    <w:pPr>
      <w:ind w:left="0"/>
    </w:pPr>
    <w:rPr>
      <w:i/>
      <w:color w:val="00A1E0" w:themeColor="accent3"/>
    </w:rPr>
  </w:style>
  <w:style w:type="character" w:customStyle="1" w:styleId="ZTPinfo-textChar">
    <w:name w:val="_ZTP_info-text Char"/>
    <w:basedOn w:val="Standardnpsmoodstavce"/>
    <w:link w:val="ZTPinfo-text"/>
    <w:rsid w:val="002A5468"/>
    <w:rPr>
      <w:i/>
      <w:color w:val="00A1E0" w:themeColor="accent3"/>
    </w:rPr>
  </w:style>
  <w:style w:type="paragraph" w:customStyle="1" w:styleId="ZTPinfo-text-odr">
    <w:name w:val="_ZTP_info-text-odr"/>
    <w:basedOn w:val="ZTPinfo-text"/>
    <w:link w:val="ZTPinfo-text-odrChar"/>
    <w:qFormat/>
    <w:rsid w:val="002A5468"/>
    <w:pPr>
      <w:numPr>
        <w:numId w:val="26"/>
      </w:numPr>
    </w:pPr>
  </w:style>
  <w:style w:type="character" w:customStyle="1" w:styleId="ZTPinfo-text-odrChar">
    <w:name w:val="_ZTP_info-text-odr Char"/>
    <w:basedOn w:val="ZTPinfo-textChar"/>
    <w:link w:val="ZTPinfo-text-odr"/>
    <w:rsid w:val="002A5468"/>
    <w:rPr>
      <w:i/>
      <w:color w:val="00A1E0" w:themeColor="accent3"/>
    </w:rPr>
  </w:style>
  <w:style w:type="paragraph" w:customStyle="1" w:styleId="RLdajeosmluvnstran">
    <w:name w:val="RL  údaje o smluvní straně"/>
    <w:basedOn w:val="Normln"/>
    <w:uiPriority w:val="99"/>
    <w:rsid w:val="00B23140"/>
    <w:pPr>
      <w:spacing w:after="120" w:line="280" w:lineRule="exact"/>
      <w:jc w:val="center"/>
    </w:pPr>
    <w:rPr>
      <w:rFonts w:ascii="Calibri" w:eastAsia="Times New Roman" w:hAnsi="Calibri" w:cs="Calibri"/>
      <w:sz w:val="22"/>
      <w:szCs w:val="22"/>
    </w:rPr>
  </w:style>
  <w:style w:type="paragraph" w:customStyle="1" w:styleId="RLProhlensmluvnchstran">
    <w:name w:val="RL Prohlášení smluvních stran"/>
    <w:basedOn w:val="Normln"/>
    <w:link w:val="RLProhlensmluvnchstranChar"/>
    <w:uiPriority w:val="99"/>
    <w:rsid w:val="00B23140"/>
    <w:pPr>
      <w:spacing w:after="120" w:line="280" w:lineRule="exact"/>
      <w:jc w:val="center"/>
    </w:pPr>
    <w:rPr>
      <w:rFonts w:ascii="Garamond" w:eastAsia="Times New Roman" w:hAnsi="Garamond" w:cs="Garamond"/>
      <w:b/>
      <w:bCs/>
      <w:sz w:val="24"/>
      <w:szCs w:val="24"/>
      <w:lang w:eastAsia="cs-CZ"/>
    </w:rPr>
  </w:style>
  <w:style w:type="character" w:customStyle="1" w:styleId="RLProhlensmluvnchstranChar">
    <w:name w:val="RL Prohlášení smluvních stran Char"/>
    <w:link w:val="RLProhlensmluvnchstran"/>
    <w:uiPriority w:val="99"/>
    <w:locked/>
    <w:rsid w:val="00B23140"/>
    <w:rPr>
      <w:rFonts w:ascii="Garamond" w:eastAsia="Times New Roman" w:hAnsi="Garamond" w:cs="Garamond"/>
      <w:b/>
      <w:bCs/>
      <w:sz w:val="24"/>
      <w:szCs w:val="24"/>
      <w:lang w:eastAsia="cs-CZ"/>
    </w:rPr>
  </w:style>
  <w:style w:type="character" w:customStyle="1" w:styleId="normaltextrun">
    <w:name w:val="normaltextrun"/>
    <w:basedOn w:val="Standardnpsmoodstavce"/>
    <w:rsid w:val="00B909F6"/>
  </w:style>
  <w:style w:type="table" w:customStyle="1" w:styleId="TabulkaS-zhlav">
    <w:name w:val="_Tabulka_SŽ-záhlaví"/>
    <w:basedOn w:val="Normlntabulka"/>
    <w:uiPriority w:val="99"/>
    <w:rsid w:val="00FD1E2E"/>
    <w:pPr>
      <w:spacing w:before="40" w:after="40" w:line="240" w:lineRule="auto"/>
    </w:pPr>
    <w:rPr>
      <w:rFonts w:ascii="Verdana" w:hAnsi="Verdana"/>
      <w:sz w:val="16"/>
      <w:szCs w:val="20"/>
    </w:rPr>
    <w:tblPr>
      <w:tblBorders>
        <w:top w:val="single" w:sz="4" w:space="0" w:color="auto"/>
        <w:insideH w:val="single" w:sz="4" w:space="0" w:color="auto"/>
        <w:insideV w:val="single" w:sz="4" w:space="0" w:color="auto"/>
      </w:tblBorders>
      <w:tblCellMar>
        <w:top w:w="28" w:type="dxa"/>
        <w:left w:w="85" w:type="dxa"/>
        <w:bottom w:w="28" w:type="dxa"/>
        <w:right w:w="85" w:type="dxa"/>
      </w:tblCellMar>
    </w:tblPr>
    <w:tcPr>
      <w:shd w:val="clear" w:color="auto" w:fill="FFFFFF" w:themeFill="background1"/>
    </w:tcPr>
    <w:tblStylePr w:type="firstRow">
      <w:pPr>
        <w:wordWrap/>
        <w:spacing w:beforeLines="0" w:before="40" w:beforeAutospacing="0" w:afterLines="0" w:after="40" w:afterAutospacing="0" w:line="240" w:lineRule="auto"/>
        <w:ind w:leftChars="0" w:left="0" w:rightChars="0" w:right="0" w:firstLineChars="0" w:firstLine="0"/>
      </w:pPr>
      <w:rPr>
        <w:rFonts w:ascii="Verdana" w:hAnsi="Verdana"/>
        <w:b/>
        <w:sz w:val="16"/>
      </w:rPr>
      <w:tblPr/>
      <w:tcPr>
        <w:shd w:val="clear" w:color="auto" w:fill="F2F2F2" w:themeFill="background1" w:themeFillShade="F2"/>
        <w:vAlign w:val="center"/>
      </w:tcPr>
    </w:tblStylePr>
  </w:style>
  <w:style w:type="paragraph" w:customStyle="1" w:styleId="SoDTextbezodsazen">
    <w:name w:val="_SoD_Text_bez_odsazení"/>
    <w:basedOn w:val="Normln"/>
    <w:link w:val="SoDTextbezodsazenChar"/>
    <w:qFormat/>
    <w:rsid w:val="00337EDC"/>
    <w:pPr>
      <w:spacing w:after="120"/>
      <w:jc w:val="both"/>
    </w:pPr>
    <w:rPr>
      <w:rFonts w:ascii="Verdana" w:hAnsi="Verdana"/>
    </w:rPr>
  </w:style>
  <w:style w:type="character" w:customStyle="1" w:styleId="SoDTextbezodsazenChar">
    <w:name w:val="_SoD_Text_bez_odsazení Char"/>
    <w:basedOn w:val="Standardnpsmoodstavce"/>
    <w:link w:val="SoDTextbezodsazen"/>
    <w:rsid w:val="00337EDC"/>
    <w:rPr>
      <w:rFonts w:ascii="Verdana" w:hAnsi="Verdan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2555188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header" Target="header4.xml"/><Relationship Id="rId26" Type="http://schemas.openxmlformats.org/officeDocument/2006/relationships/header" Target="header8.xml"/><Relationship Id="rId3" Type="http://schemas.openxmlformats.org/officeDocument/2006/relationships/customXml" Target="../customXml/item3.xml"/><Relationship Id="rId21" Type="http://schemas.openxmlformats.org/officeDocument/2006/relationships/footer" Target="footer5.xml"/><Relationship Id="rId34" Type="http://schemas.openxmlformats.org/officeDocument/2006/relationships/fontTable" Target="fontTable.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footer" Target="footer7.xml"/><Relationship Id="rId33" Type="http://schemas.openxmlformats.org/officeDocument/2006/relationships/footer" Target="footer11.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header" Target="header5.xml"/><Relationship Id="rId29" Type="http://schemas.openxmlformats.org/officeDocument/2006/relationships/footer" Target="footer9.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mailto:ePodatelnaCFU@spravazeleznic.cz" TargetMode="External"/><Relationship Id="rId24" Type="http://schemas.openxmlformats.org/officeDocument/2006/relationships/header" Target="header7.xml"/><Relationship Id="rId32" Type="http://schemas.openxmlformats.org/officeDocument/2006/relationships/header" Target="header11.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footer" Target="footer6.xml"/><Relationship Id="rId28" Type="http://schemas.openxmlformats.org/officeDocument/2006/relationships/header" Target="header9.xml"/><Relationship Id="rId10" Type="http://schemas.openxmlformats.org/officeDocument/2006/relationships/endnotes" Target="endnotes.xml"/><Relationship Id="rId19" Type="http://schemas.openxmlformats.org/officeDocument/2006/relationships/footer" Target="footer4.xml"/><Relationship Id="rId31" Type="http://schemas.openxmlformats.org/officeDocument/2006/relationships/footer" Target="footer10.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header" Target="header6.xml"/><Relationship Id="rId27" Type="http://schemas.openxmlformats.org/officeDocument/2006/relationships/footer" Target="footer8.xml"/><Relationship Id="rId30" Type="http://schemas.openxmlformats.org/officeDocument/2006/relationships/header" Target="header10.xml"/><Relationship Id="rId35" Type="http://schemas.openxmlformats.org/officeDocument/2006/relationships/theme" Target="theme/theme1.xml"/></Relationships>
</file>

<file path=word/_rels/footer2.xml.rels><?xml version="1.0" encoding="UTF-8" standalone="yes"?>
<Relationships xmlns="http://schemas.openxmlformats.org/package/2006/relationships"><Relationship Id="rId1" Type="http://schemas.openxmlformats.org/officeDocument/2006/relationships/image" Target="media/image2.jpeg"/></Relationships>
</file>

<file path=word/_rels/header2.xml.rels><?xml version="1.0" encoding="UTF-8" standalone="yes"?>
<Relationships xmlns="http://schemas.openxmlformats.org/package/2006/relationships"><Relationship Id="rId1" Type="http://schemas.openxmlformats.org/officeDocument/2006/relationships/image" Target="media/image1.wmf"/></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fojta\AppData\Roaming\Microsoft\&#352;ablony\&#352;ABL-NL_Smlouva_oboustr_tisk_Fondy.dotx" TargetMode="External"/></Relationships>
</file>

<file path=word/theme/theme1.xml><?xml version="1.0" encoding="utf-8"?>
<a:theme xmlns:a="http://schemas.openxmlformats.org/drawingml/2006/main" name="Office Theme">
  <a:themeElements>
    <a:clrScheme name="SZDC Barvy 2017.1">
      <a:dk1>
        <a:sysClr val="windowText" lastClr="000000"/>
      </a:dk1>
      <a:lt1>
        <a:sysClr val="window" lastClr="FFFFFF"/>
      </a:lt1>
      <a:dk2>
        <a:srgbClr val="44546A"/>
      </a:dk2>
      <a:lt2>
        <a:srgbClr val="E7E6E6"/>
      </a:lt2>
      <a:accent1>
        <a:srgbClr val="002B59"/>
      </a:accent1>
      <a:accent2>
        <a:srgbClr val="FF5200"/>
      </a:accent2>
      <a:accent3>
        <a:srgbClr val="00A1E0"/>
      </a:accent3>
      <a:accent4>
        <a:srgbClr val="FAA800"/>
      </a:accent4>
      <a:accent5>
        <a:srgbClr val="70AD47"/>
      </a:accent5>
      <a:accent6>
        <a:srgbClr val="C00000"/>
      </a:accent6>
      <a:hlink>
        <a:srgbClr val="0563C1"/>
      </a:hlink>
      <a:folHlink>
        <a:srgbClr val="954F72"/>
      </a:folHlink>
    </a:clrScheme>
    <a:fontScheme name="SŽDC Verdana">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documentManagement>
    <_Source xmlns="http://schemas.microsoft.com/sharepoint/v3/fields" xsi:nil="true"/>
    <URL xmlns="http://schemas.microsoft.com/sharepoint/v3">
      <Url xsi:nil="true"/>
      <Description xsi:nil="true"/>
    </URL>
    <_Coverage xmlns="http://schemas.microsoft.com/sharepoint/v3/fields" xsi:nil="true"/>
    <_RightsManagement xmlns="http://schemas.microsoft.com/sharepoint/v3/fields" xsi:nil="true"/>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kument" ma:contentTypeID="0x010100D68DDC52BD08C74A84BD722897D47355" ma:contentTypeVersion="7" ma:contentTypeDescription="Vytvořit nový dokument" ma:contentTypeScope="" ma:versionID="0091792794118dfa8380e63db8c156dc">
  <xsd:schema xmlns:xsd="http://www.w3.org/2001/XMLSchema" xmlns:p="http://schemas.microsoft.com/office/2006/metadata/properties" xmlns:ns1="http://schemas.microsoft.com/sharepoint/v3" xmlns:ns2="http://schemas.microsoft.com/sharepoint/v3/fields" targetNamespace="http://schemas.microsoft.com/office/2006/metadata/properties" ma:root="true" ma:fieldsID="e50c54431dbdc2c5f53f82dc5678a903" ns1:_="" ns2:_="">
    <xsd:import namespace="http://schemas.microsoft.com/sharepoint/v3"/>
    <xsd:import namespace="http://schemas.microsoft.com/sharepoint/v3/fields"/>
    <xsd:element name="properties">
      <xsd:complexType>
        <xsd:sequence>
          <xsd:element name="documentManagement">
            <xsd:complexType>
              <xsd:all>
                <xsd:element ref="ns1:URL" minOccurs="0"/>
                <xsd:element ref="ns2:_Source" minOccurs="0"/>
                <xsd:element ref="ns2:_RightsManagement" minOccurs="0"/>
                <xsd:element ref="ns2:_Coverage" minOccurs="0"/>
              </xsd:all>
            </xsd:complexType>
          </xsd:element>
        </xsd:sequence>
      </xsd:complexType>
    </xsd:element>
  </xsd:schema>
  <xsd:schema xmlns:xsd="http://www.w3.org/2001/XMLSchema" xmlns:dms="http://schemas.microsoft.com/office/2006/documentManagement/types" targetNamespace="http://schemas.microsoft.com/sharepoint/v3" elementFormDefault="qualified">
    <xsd:import namespace="http://schemas.microsoft.com/office/2006/documentManagement/types"/>
    <xsd:element name="URL" ma:index="8" nillable="true" ma:displayName="Adresa URL" ma:internalName="URL">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dms="http://schemas.microsoft.com/office/2006/documentManagement/types" targetNamespace="http://schemas.microsoft.com/sharepoint/v3/fields" elementFormDefault="qualified">
    <xsd:import namespace="http://schemas.microsoft.com/office/2006/documentManagement/types"/>
    <xsd:element name="_Source" ma:index="9" nillable="true" ma:displayName="Zdroj" ma:description="Odkazy na prostředky, z nichž byl tento prostředek odvozen" ma:internalName="_Source">
      <xsd:simpleType>
        <xsd:restriction base="dms:Note"/>
      </xsd:simpleType>
    </xsd:element>
    <xsd:element name="_RightsManagement" ma:index="10" nillable="true" ma:displayName="Správa práv" ma:description="Informace o právech souvisejících s tímto prostředkem" ma:internalName="_RightsManagement">
      <xsd:simpleType>
        <xsd:restriction base="dms:Note"/>
      </xsd:simpleType>
    </xsd:element>
    <xsd:element name="_Coverage" ma:index="11" nillable="true" ma:displayName="Pokrytí" ma:description="Rozsah" ma:internalName="_Coverag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obsahu" ma:readOnly="true"/>
        <xsd:element ref="dc:title" minOccurs="0" maxOccurs="1" ma:index="4" ma:displayName="Nadpis"/>
        <xsd:element ref="dc:subject" minOccurs="0" maxOccurs="1"/>
        <xsd:element ref="dc:description" minOccurs="0" maxOccurs="1"/>
        <xsd:element name="keywords" minOccurs="0" maxOccurs="1" type="xsd:string"/>
        <xsd:element ref="dc:language" minOccurs="0" maxOccurs="1"/>
        <xsd:element name="category" minOccurs="0" maxOccurs="1" type="xsd:string" ma:index="12" ma:displayName="Kategorie"/>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Props1.xml><?xml version="1.0" encoding="utf-8"?>
<ds:datastoreItem xmlns:ds="http://schemas.openxmlformats.org/officeDocument/2006/customXml" ds:itemID="{0864844F-9224-48D2-AD0C-D7836E3BAAD0}">
  <ds:schemaRefs>
    <ds:schemaRef ds:uri="http://schemas.microsoft.com/sharepoint/v3/contenttype/forms"/>
  </ds:schemaRefs>
</ds:datastoreItem>
</file>

<file path=customXml/itemProps2.xml><?xml version="1.0" encoding="utf-8"?>
<ds:datastoreItem xmlns:ds="http://schemas.openxmlformats.org/officeDocument/2006/customXml" ds:itemID="{7C5CF3F5-99AC-47C7-A54D-D0646FCFFF53}">
  <ds:schemaRefs>
    <ds:schemaRef ds:uri="http://schemas.microsoft.com/office/2006/metadata/properties"/>
    <ds:schemaRef ds:uri="http://schemas.microsoft.com/sharepoint/v3/fields"/>
    <ds:schemaRef ds:uri="http://schemas.microsoft.com/sharepoint/v3"/>
  </ds:schemaRefs>
</ds:datastoreItem>
</file>

<file path=customXml/itemProps3.xml><?xml version="1.0" encoding="utf-8"?>
<ds:datastoreItem xmlns:ds="http://schemas.openxmlformats.org/officeDocument/2006/customXml" ds:itemID="{383B502C-280A-4A3E-A5EE-D670DEEDEACB}">
  <ds:schemaRefs>
    <ds:schemaRef ds:uri="http://schemas.openxmlformats.org/officeDocument/2006/bibliography"/>
  </ds:schemaRefs>
</ds:datastoreItem>
</file>

<file path=customXml/itemProps4.xml><?xml version="1.0" encoding="utf-8"?>
<ds:datastoreItem xmlns:ds="http://schemas.openxmlformats.org/officeDocument/2006/customXml" ds:itemID="{D0CDAD7F-39E1-4E5F-9D76-9ECCB0F12B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sharepoint/v3/fields"/>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docMetadata/LabelInfo.xml><?xml version="1.0" encoding="utf-8"?>
<clbl:labelList xmlns:clbl="http://schemas.microsoft.com/office/2020/mipLabelMetadata">
  <clbl:label id="{f0ab7d6a-64b0-4696-9f4d-d69909c6e895}" enabled="0" method="" siteId="{f0ab7d6a-64b0-4696-9f4d-d69909c6e895}" removed="1"/>
</clbl:labelList>
</file>

<file path=docProps/app.xml><?xml version="1.0" encoding="utf-8"?>
<Properties xmlns="http://schemas.openxmlformats.org/officeDocument/2006/extended-properties" xmlns:vt="http://schemas.openxmlformats.org/officeDocument/2006/docPropsVTypes">
  <Template>ŠABL-NL_Smlouva_oboustr_tisk_Fondy</Template>
  <TotalTime>7</TotalTime>
  <Pages>25</Pages>
  <Words>4936</Words>
  <Characters>29126</Characters>
  <Application>Microsoft Office Word</Application>
  <DocSecurity>0</DocSecurity>
  <Lines>242</Lines>
  <Paragraphs>67</Paragraphs>
  <ScaleCrop>false</ScaleCrop>
  <HeadingPairs>
    <vt:vector size="6" baseType="variant">
      <vt:variant>
        <vt:lpstr>Název</vt:lpstr>
      </vt:variant>
      <vt:variant>
        <vt:i4>1</vt:i4>
      </vt:variant>
      <vt:variant>
        <vt:lpstr>Title</vt:lpstr>
      </vt:variant>
      <vt:variant>
        <vt:i4>1</vt:i4>
      </vt:variant>
      <vt:variant>
        <vt:lpstr>Headings</vt:lpstr>
      </vt:variant>
      <vt:variant>
        <vt:i4>3</vt:i4>
      </vt:variant>
    </vt:vector>
  </HeadingPairs>
  <TitlesOfParts>
    <vt:vector size="5" baseType="lpstr">
      <vt:lpstr/>
      <vt:lpstr/>
      <vt:lpstr>Titulek 1. úrovně </vt:lpstr>
      <vt:lpstr>    Titulek 2. úrovně</vt:lpstr>
      <vt:lpstr>        Titulek 3. úrovně</vt:lpstr>
    </vt:vector>
  </TitlesOfParts>
  <Company>SŽDC s.o.</Company>
  <LinksUpToDate>false</LinksUpToDate>
  <CharactersWithSpaces>33995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Fojta Petr, Ing.</dc:creator>
  <cp:lastModifiedBy>Příleská Kateřina</cp:lastModifiedBy>
  <cp:revision>9</cp:revision>
  <cp:lastPrinted>2021-01-21T09:43:00Z</cp:lastPrinted>
  <dcterms:created xsi:type="dcterms:W3CDTF">2025-03-21T08:43:00Z</dcterms:created>
  <dcterms:modified xsi:type="dcterms:W3CDTF">2025-03-21T08:59:00Z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0x010100D68DDC52BD08C74A84BD722897D47355</vt:lpwstr>
  </property>
</Properties>
</file>